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1" r:id="rId3"/>
    <p:sldId id="273" r:id="rId4"/>
    <p:sldId id="274" r:id="rId5"/>
    <p:sldId id="270" r:id="rId6"/>
    <p:sldId id="266" r:id="rId7"/>
  </p:sldIdLst>
  <p:sldSz cx="7556500" cy="5334000"/>
  <p:notesSz cx="7556500" cy="533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5A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445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182819" y="4549051"/>
            <a:ext cx="2159990" cy="6476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127995" y="216010"/>
            <a:ext cx="3432175" cy="4063365"/>
          </a:xfrm>
          <a:custGeom>
            <a:avLst/>
            <a:gdLst/>
            <a:ahLst/>
            <a:cxnLst/>
            <a:rect l="l" t="t" r="r" b="b"/>
            <a:pathLst>
              <a:path w="3432175" h="4063365">
                <a:moveTo>
                  <a:pt x="2031415" y="0"/>
                </a:moveTo>
                <a:lnTo>
                  <a:pt x="1864808" y="6734"/>
                </a:lnTo>
                <a:lnTo>
                  <a:pt x="1701910" y="26587"/>
                </a:lnTo>
                <a:lnTo>
                  <a:pt x="1543243" y="59038"/>
                </a:lnTo>
                <a:lnTo>
                  <a:pt x="1389332" y="103563"/>
                </a:lnTo>
                <a:lnTo>
                  <a:pt x="1240697" y="159638"/>
                </a:lnTo>
                <a:lnTo>
                  <a:pt x="1097864" y="226742"/>
                </a:lnTo>
                <a:lnTo>
                  <a:pt x="961353" y="304352"/>
                </a:lnTo>
                <a:lnTo>
                  <a:pt x="831688" y="391945"/>
                </a:lnTo>
                <a:lnTo>
                  <a:pt x="709392" y="488997"/>
                </a:lnTo>
                <a:lnTo>
                  <a:pt x="594988" y="594987"/>
                </a:lnTo>
                <a:lnTo>
                  <a:pt x="488998" y="709390"/>
                </a:lnTo>
                <a:lnTo>
                  <a:pt x="391945" y="831686"/>
                </a:lnTo>
                <a:lnTo>
                  <a:pt x="304353" y="961350"/>
                </a:lnTo>
                <a:lnTo>
                  <a:pt x="226743" y="1097859"/>
                </a:lnTo>
                <a:lnTo>
                  <a:pt x="159638" y="1240692"/>
                </a:lnTo>
                <a:lnTo>
                  <a:pt x="103563" y="1389325"/>
                </a:lnTo>
                <a:lnTo>
                  <a:pt x="59038" y="1543235"/>
                </a:lnTo>
                <a:lnTo>
                  <a:pt x="26587" y="1701900"/>
                </a:lnTo>
                <a:lnTo>
                  <a:pt x="6734" y="1864797"/>
                </a:lnTo>
                <a:lnTo>
                  <a:pt x="0" y="2031403"/>
                </a:lnTo>
                <a:lnTo>
                  <a:pt x="6734" y="2198010"/>
                </a:lnTo>
                <a:lnTo>
                  <a:pt x="26587" y="2360908"/>
                </a:lnTo>
                <a:lnTo>
                  <a:pt x="59038" y="2519575"/>
                </a:lnTo>
                <a:lnTo>
                  <a:pt x="103563" y="2673486"/>
                </a:lnTo>
                <a:lnTo>
                  <a:pt x="159639" y="2822120"/>
                </a:lnTo>
                <a:lnTo>
                  <a:pt x="226743" y="2964954"/>
                </a:lnTo>
                <a:lnTo>
                  <a:pt x="304353" y="3101465"/>
                </a:lnTo>
                <a:lnTo>
                  <a:pt x="391945" y="3231130"/>
                </a:lnTo>
                <a:lnTo>
                  <a:pt x="488998" y="3353425"/>
                </a:lnTo>
                <a:lnTo>
                  <a:pt x="594988" y="3467830"/>
                </a:lnTo>
                <a:lnTo>
                  <a:pt x="709392" y="3573820"/>
                </a:lnTo>
                <a:lnTo>
                  <a:pt x="831688" y="3670872"/>
                </a:lnTo>
                <a:lnTo>
                  <a:pt x="961353" y="3758465"/>
                </a:lnTo>
                <a:lnTo>
                  <a:pt x="1097864" y="3836075"/>
                </a:lnTo>
                <a:lnTo>
                  <a:pt x="1240697" y="3903179"/>
                </a:lnTo>
                <a:lnTo>
                  <a:pt x="1389332" y="3959255"/>
                </a:lnTo>
                <a:lnTo>
                  <a:pt x="1543243" y="4003780"/>
                </a:lnTo>
                <a:lnTo>
                  <a:pt x="1701910" y="4036231"/>
                </a:lnTo>
                <a:lnTo>
                  <a:pt x="1864808" y="4056084"/>
                </a:lnTo>
                <a:lnTo>
                  <a:pt x="2031415" y="4062818"/>
                </a:lnTo>
                <a:lnTo>
                  <a:pt x="2198023" y="4056084"/>
                </a:lnTo>
                <a:lnTo>
                  <a:pt x="2360921" y="4036231"/>
                </a:lnTo>
                <a:lnTo>
                  <a:pt x="2519587" y="4003780"/>
                </a:lnTo>
                <a:lnTo>
                  <a:pt x="2673499" y="3959255"/>
                </a:lnTo>
                <a:lnTo>
                  <a:pt x="2822133" y="3903179"/>
                </a:lnTo>
                <a:lnTo>
                  <a:pt x="2964967" y="3836075"/>
                </a:lnTo>
                <a:lnTo>
                  <a:pt x="3101478" y="3758465"/>
                </a:lnTo>
                <a:lnTo>
                  <a:pt x="3231142" y="3670872"/>
                </a:lnTo>
                <a:lnTo>
                  <a:pt x="3353438" y="3573820"/>
                </a:lnTo>
                <a:lnTo>
                  <a:pt x="3432009" y="3501027"/>
                </a:lnTo>
                <a:lnTo>
                  <a:pt x="3432009" y="561789"/>
                </a:lnTo>
                <a:lnTo>
                  <a:pt x="3353438" y="488997"/>
                </a:lnTo>
                <a:lnTo>
                  <a:pt x="3231142" y="391945"/>
                </a:lnTo>
                <a:lnTo>
                  <a:pt x="3101478" y="304352"/>
                </a:lnTo>
                <a:lnTo>
                  <a:pt x="2964967" y="226742"/>
                </a:lnTo>
                <a:lnTo>
                  <a:pt x="2822133" y="159638"/>
                </a:lnTo>
                <a:lnTo>
                  <a:pt x="2673499" y="103563"/>
                </a:lnTo>
                <a:lnTo>
                  <a:pt x="2519587" y="59038"/>
                </a:lnTo>
                <a:lnTo>
                  <a:pt x="2360921" y="26587"/>
                </a:lnTo>
                <a:lnTo>
                  <a:pt x="2198023" y="6734"/>
                </a:lnTo>
                <a:lnTo>
                  <a:pt x="2031415" y="0"/>
                </a:lnTo>
                <a:close/>
              </a:path>
            </a:pathLst>
          </a:custGeom>
          <a:solidFill>
            <a:srgbClr val="A4C1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524668" y="1337059"/>
            <a:ext cx="1270000" cy="1822450"/>
          </a:xfrm>
          <a:custGeom>
            <a:avLst/>
            <a:gdLst/>
            <a:ahLst/>
            <a:cxnLst/>
            <a:rect l="l" t="t" r="r" b="b"/>
            <a:pathLst>
              <a:path w="1270000" h="1822450">
                <a:moveTo>
                  <a:pt x="634784" y="0"/>
                </a:moveTo>
                <a:lnTo>
                  <a:pt x="582797" y="2108"/>
                </a:lnTo>
                <a:lnTo>
                  <a:pt x="531954" y="8322"/>
                </a:lnTo>
                <a:lnTo>
                  <a:pt x="482419" y="18479"/>
                </a:lnTo>
                <a:lnTo>
                  <a:pt x="434357" y="32413"/>
                </a:lnTo>
                <a:lnTo>
                  <a:pt x="387932" y="49960"/>
                </a:lnTo>
                <a:lnTo>
                  <a:pt x="343309" y="70955"/>
                </a:lnTo>
                <a:lnTo>
                  <a:pt x="300653" y="95234"/>
                </a:lnTo>
                <a:lnTo>
                  <a:pt x="260129" y="122631"/>
                </a:lnTo>
                <a:lnTo>
                  <a:pt x="221900" y="152983"/>
                </a:lnTo>
                <a:lnTo>
                  <a:pt x="186132" y="186124"/>
                </a:lnTo>
                <a:lnTo>
                  <a:pt x="152989" y="221891"/>
                </a:lnTo>
                <a:lnTo>
                  <a:pt x="122636" y="260118"/>
                </a:lnTo>
                <a:lnTo>
                  <a:pt x="95238" y="300641"/>
                </a:lnTo>
                <a:lnTo>
                  <a:pt x="70958" y="343295"/>
                </a:lnTo>
                <a:lnTo>
                  <a:pt x="49962" y="387916"/>
                </a:lnTo>
                <a:lnTo>
                  <a:pt x="32415" y="434339"/>
                </a:lnTo>
                <a:lnTo>
                  <a:pt x="18480" y="482399"/>
                </a:lnTo>
                <a:lnTo>
                  <a:pt x="8323" y="531932"/>
                </a:lnTo>
                <a:lnTo>
                  <a:pt x="2108" y="582773"/>
                </a:lnTo>
                <a:lnTo>
                  <a:pt x="0" y="634758"/>
                </a:lnTo>
                <a:lnTo>
                  <a:pt x="3944" y="732017"/>
                </a:lnTo>
                <a:lnTo>
                  <a:pt x="15572" y="827136"/>
                </a:lnTo>
                <a:lnTo>
                  <a:pt x="34575" y="919808"/>
                </a:lnTo>
                <a:lnTo>
                  <a:pt x="60646" y="1009724"/>
                </a:lnTo>
                <a:lnTo>
                  <a:pt x="93476" y="1096577"/>
                </a:lnTo>
                <a:lnTo>
                  <a:pt x="132758" y="1180058"/>
                </a:lnTo>
                <a:lnTo>
                  <a:pt x="178183" y="1259860"/>
                </a:lnTo>
                <a:lnTo>
                  <a:pt x="229444" y="1335675"/>
                </a:lnTo>
                <a:lnTo>
                  <a:pt x="286232" y="1407195"/>
                </a:lnTo>
                <a:lnTo>
                  <a:pt x="348240" y="1474111"/>
                </a:lnTo>
                <a:lnTo>
                  <a:pt x="415159" y="1536116"/>
                </a:lnTo>
                <a:lnTo>
                  <a:pt x="486682" y="1592901"/>
                </a:lnTo>
                <a:lnTo>
                  <a:pt x="562500" y="1644160"/>
                </a:lnTo>
                <a:lnTo>
                  <a:pt x="642305" y="1689583"/>
                </a:lnTo>
                <a:lnTo>
                  <a:pt x="725790" y="1728863"/>
                </a:lnTo>
                <a:lnTo>
                  <a:pt x="812647" y="1761692"/>
                </a:lnTo>
                <a:lnTo>
                  <a:pt x="902567" y="1787761"/>
                </a:lnTo>
                <a:lnTo>
                  <a:pt x="995242" y="1806764"/>
                </a:lnTo>
                <a:lnTo>
                  <a:pt x="1090365" y="1818391"/>
                </a:lnTo>
                <a:lnTo>
                  <a:pt x="1187627" y="1822335"/>
                </a:lnTo>
                <a:lnTo>
                  <a:pt x="1187627" y="1655140"/>
                </a:lnTo>
                <a:lnTo>
                  <a:pt x="1104059" y="1651751"/>
                </a:lnTo>
                <a:lnTo>
                  <a:pt x="1022329" y="1641761"/>
                </a:lnTo>
                <a:lnTo>
                  <a:pt x="942701" y="1625433"/>
                </a:lnTo>
                <a:lnTo>
                  <a:pt x="865441" y="1603034"/>
                </a:lnTo>
                <a:lnTo>
                  <a:pt x="790812" y="1574827"/>
                </a:lnTo>
                <a:lnTo>
                  <a:pt x="719081" y="1541078"/>
                </a:lnTo>
                <a:lnTo>
                  <a:pt x="650510" y="1502050"/>
                </a:lnTo>
                <a:lnTo>
                  <a:pt x="585366" y="1458008"/>
                </a:lnTo>
                <a:lnTo>
                  <a:pt x="523912" y="1409217"/>
                </a:lnTo>
                <a:lnTo>
                  <a:pt x="466413" y="1355942"/>
                </a:lnTo>
                <a:lnTo>
                  <a:pt x="413135" y="1298447"/>
                </a:lnTo>
                <a:lnTo>
                  <a:pt x="364341" y="1236996"/>
                </a:lnTo>
                <a:lnTo>
                  <a:pt x="320296" y="1171855"/>
                </a:lnTo>
                <a:lnTo>
                  <a:pt x="281265" y="1103288"/>
                </a:lnTo>
                <a:lnTo>
                  <a:pt x="247513" y="1031560"/>
                </a:lnTo>
                <a:lnTo>
                  <a:pt x="219305" y="956935"/>
                </a:lnTo>
                <a:lnTo>
                  <a:pt x="196904" y="879677"/>
                </a:lnTo>
                <a:lnTo>
                  <a:pt x="180575" y="800052"/>
                </a:lnTo>
                <a:lnTo>
                  <a:pt x="170584" y="718324"/>
                </a:lnTo>
                <a:lnTo>
                  <a:pt x="167195" y="634758"/>
                </a:lnTo>
                <a:lnTo>
                  <a:pt x="168748" y="596466"/>
                </a:lnTo>
                <a:lnTo>
                  <a:pt x="180808" y="522529"/>
                </a:lnTo>
                <a:lnTo>
                  <a:pt x="203999" y="452932"/>
                </a:lnTo>
                <a:lnTo>
                  <a:pt x="237351" y="388646"/>
                </a:lnTo>
                <a:lnTo>
                  <a:pt x="279892" y="330639"/>
                </a:lnTo>
                <a:lnTo>
                  <a:pt x="330653" y="279881"/>
                </a:lnTo>
                <a:lnTo>
                  <a:pt x="388664" y="237344"/>
                </a:lnTo>
                <a:lnTo>
                  <a:pt x="452954" y="203995"/>
                </a:lnTo>
                <a:lnTo>
                  <a:pt x="522553" y="180807"/>
                </a:lnTo>
                <a:lnTo>
                  <a:pt x="596491" y="168748"/>
                </a:lnTo>
                <a:lnTo>
                  <a:pt x="634784" y="167195"/>
                </a:lnTo>
                <a:lnTo>
                  <a:pt x="1062978" y="167195"/>
                </a:lnTo>
                <a:lnTo>
                  <a:pt x="1047640" y="152983"/>
                </a:lnTo>
                <a:lnTo>
                  <a:pt x="1009414" y="122631"/>
                </a:lnTo>
                <a:lnTo>
                  <a:pt x="968892" y="95234"/>
                </a:lnTo>
                <a:lnTo>
                  <a:pt x="926238" y="70955"/>
                </a:lnTo>
                <a:lnTo>
                  <a:pt x="881619" y="49960"/>
                </a:lnTo>
                <a:lnTo>
                  <a:pt x="835197" y="32413"/>
                </a:lnTo>
                <a:lnTo>
                  <a:pt x="787138" y="18479"/>
                </a:lnTo>
                <a:lnTo>
                  <a:pt x="737606" y="8322"/>
                </a:lnTo>
                <a:lnTo>
                  <a:pt x="686767" y="2108"/>
                </a:lnTo>
                <a:lnTo>
                  <a:pt x="634784" y="0"/>
                </a:lnTo>
                <a:close/>
              </a:path>
              <a:path w="1270000" h="1822450">
                <a:moveTo>
                  <a:pt x="1062978" y="167195"/>
                </a:moveTo>
                <a:lnTo>
                  <a:pt x="634784" y="167195"/>
                </a:lnTo>
                <a:lnTo>
                  <a:pt x="673074" y="168748"/>
                </a:lnTo>
                <a:lnTo>
                  <a:pt x="710523" y="173326"/>
                </a:lnTo>
                <a:lnTo>
                  <a:pt x="782408" y="191071"/>
                </a:lnTo>
                <a:lnTo>
                  <a:pt x="849469" y="219460"/>
                </a:lnTo>
                <a:lnTo>
                  <a:pt x="910735" y="257524"/>
                </a:lnTo>
                <a:lnTo>
                  <a:pt x="965238" y="304293"/>
                </a:lnTo>
                <a:lnTo>
                  <a:pt x="1012006" y="358797"/>
                </a:lnTo>
                <a:lnTo>
                  <a:pt x="1050069" y="420065"/>
                </a:lnTo>
                <a:lnTo>
                  <a:pt x="1078459" y="487128"/>
                </a:lnTo>
                <a:lnTo>
                  <a:pt x="1096204" y="559016"/>
                </a:lnTo>
                <a:lnTo>
                  <a:pt x="1102334" y="634758"/>
                </a:lnTo>
                <a:lnTo>
                  <a:pt x="1269530" y="634758"/>
                </a:lnTo>
                <a:lnTo>
                  <a:pt x="1267421" y="582773"/>
                </a:lnTo>
                <a:lnTo>
                  <a:pt x="1261207" y="531932"/>
                </a:lnTo>
                <a:lnTo>
                  <a:pt x="1251050" y="482399"/>
                </a:lnTo>
                <a:lnTo>
                  <a:pt x="1237116" y="434339"/>
                </a:lnTo>
                <a:lnTo>
                  <a:pt x="1219569" y="387916"/>
                </a:lnTo>
                <a:lnTo>
                  <a:pt x="1198574" y="343295"/>
                </a:lnTo>
                <a:lnTo>
                  <a:pt x="1174296" y="300641"/>
                </a:lnTo>
                <a:lnTo>
                  <a:pt x="1146899" y="260118"/>
                </a:lnTo>
                <a:lnTo>
                  <a:pt x="1116547" y="221891"/>
                </a:lnTo>
                <a:lnTo>
                  <a:pt x="1083406" y="186124"/>
                </a:lnTo>
                <a:lnTo>
                  <a:pt x="1062978" y="167195"/>
                </a:lnTo>
                <a:close/>
              </a:path>
            </a:pathLst>
          </a:custGeom>
          <a:solidFill>
            <a:srgbClr val="435A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971827" y="784241"/>
            <a:ext cx="2375535" cy="2926715"/>
          </a:xfrm>
          <a:custGeom>
            <a:avLst/>
            <a:gdLst/>
            <a:ahLst/>
            <a:cxnLst/>
            <a:rect l="l" t="t" r="r" b="b"/>
            <a:pathLst>
              <a:path w="2375534" h="2926715">
                <a:moveTo>
                  <a:pt x="1187627" y="0"/>
                </a:moveTo>
                <a:lnTo>
                  <a:pt x="1090365" y="3944"/>
                </a:lnTo>
                <a:lnTo>
                  <a:pt x="995242" y="15571"/>
                </a:lnTo>
                <a:lnTo>
                  <a:pt x="902567" y="34574"/>
                </a:lnTo>
                <a:lnTo>
                  <a:pt x="812647" y="60644"/>
                </a:lnTo>
                <a:lnTo>
                  <a:pt x="725790" y="93474"/>
                </a:lnTo>
                <a:lnTo>
                  <a:pt x="642305" y="132755"/>
                </a:lnTo>
                <a:lnTo>
                  <a:pt x="562500" y="178179"/>
                </a:lnTo>
                <a:lnTo>
                  <a:pt x="486682" y="229438"/>
                </a:lnTo>
                <a:lnTo>
                  <a:pt x="415159" y="286224"/>
                </a:lnTo>
                <a:lnTo>
                  <a:pt x="348240" y="348230"/>
                </a:lnTo>
                <a:lnTo>
                  <a:pt x="286232" y="415147"/>
                </a:lnTo>
                <a:lnTo>
                  <a:pt x="229444" y="486668"/>
                </a:lnTo>
                <a:lnTo>
                  <a:pt x="178183" y="562484"/>
                </a:lnTo>
                <a:lnTo>
                  <a:pt x="132758" y="642287"/>
                </a:lnTo>
                <a:lnTo>
                  <a:pt x="93476" y="725769"/>
                </a:lnTo>
                <a:lnTo>
                  <a:pt x="60646" y="812622"/>
                </a:lnTo>
                <a:lnTo>
                  <a:pt x="34575" y="902539"/>
                </a:lnTo>
                <a:lnTo>
                  <a:pt x="15572" y="995211"/>
                </a:lnTo>
                <a:lnTo>
                  <a:pt x="3944" y="1090331"/>
                </a:lnTo>
                <a:lnTo>
                  <a:pt x="0" y="1187589"/>
                </a:lnTo>
                <a:lnTo>
                  <a:pt x="5774" y="1329986"/>
                </a:lnTo>
                <a:lnTo>
                  <a:pt x="22799" y="1469250"/>
                </a:lnTo>
                <a:lnTo>
                  <a:pt x="50622" y="1604932"/>
                </a:lnTo>
                <a:lnTo>
                  <a:pt x="88792" y="1736579"/>
                </a:lnTo>
                <a:lnTo>
                  <a:pt x="136858" y="1863742"/>
                </a:lnTo>
                <a:lnTo>
                  <a:pt x="194371" y="1985969"/>
                </a:lnTo>
                <a:lnTo>
                  <a:pt x="260877" y="2102809"/>
                </a:lnTo>
                <a:lnTo>
                  <a:pt x="335928" y="2213811"/>
                </a:lnTo>
                <a:lnTo>
                  <a:pt x="419071" y="2318524"/>
                </a:lnTo>
                <a:lnTo>
                  <a:pt x="509855" y="2416498"/>
                </a:lnTo>
                <a:lnTo>
                  <a:pt x="607831" y="2507282"/>
                </a:lnTo>
                <a:lnTo>
                  <a:pt x="712546" y="2590423"/>
                </a:lnTo>
                <a:lnTo>
                  <a:pt x="823550" y="2665472"/>
                </a:lnTo>
                <a:lnTo>
                  <a:pt x="940391" y="2731978"/>
                </a:lnTo>
                <a:lnTo>
                  <a:pt x="1062620" y="2789489"/>
                </a:lnTo>
                <a:lnTo>
                  <a:pt x="1189784" y="2837555"/>
                </a:lnTo>
                <a:lnTo>
                  <a:pt x="1321434" y="2875725"/>
                </a:lnTo>
                <a:lnTo>
                  <a:pt x="1457117" y="2903547"/>
                </a:lnTo>
                <a:lnTo>
                  <a:pt x="1596383" y="2920571"/>
                </a:lnTo>
                <a:lnTo>
                  <a:pt x="1738782" y="2926346"/>
                </a:lnTo>
                <a:lnTo>
                  <a:pt x="1738782" y="2759151"/>
                </a:lnTo>
                <a:lnTo>
                  <a:pt x="1610076" y="2753931"/>
                </a:lnTo>
                <a:lnTo>
                  <a:pt x="1484201" y="2738544"/>
                </a:lnTo>
                <a:lnTo>
                  <a:pt x="1361564" y="2713397"/>
                </a:lnTo>
                <a:lnTo>
                  <a:pt x="1242573" y="2678898"/>
                </a:lnTo>
                <a:lnTo>
                  <a:pt x="1127636" y="2635454"/>
                </a:lnTo>
                <a:lnTo>
                  <a:pt x="1017161" y="2583473"/>
                </a:lnTo>
                <a:lnTo>
                  <a:pt x="911554" y="2523363"/>
                </a:lnTo>
                <a:lnTo>
                  <a:pt x="811224" y="2455530"/>
                </a:lnTo>
                <a:lnTo>
                  <a:pt x="716578" y="2380383"/>
                </a:lnTo>
                <a:lnTo>
                  <a:pt x="628024" y="2298330"/>
                </a:lnTo>
                <a:lnTo>
                  <a:pt x="545969" y="2209777"/>
                </a:lnTo>
                <a:lnTo>
                  <a:pt x="470821" y="2115132"/>
                </a:lnTo>
                <a:lnTo>
                  <a:pt x="402987" y="2014804"/>
                </a:lnTo>
                <a:lnTo>
                  <a:pt x="342876" y="1909199"/>
                </a:lnTo>
                <a:lnTo>
                  <a:pt x="290894" y="1798725"/>
                </a:lnTo>
                <a:lnTo>
                  <a:pt x="247449" y="1683790"/>
                </a:lnTo>
                <a:lnTo>
                  <a:pt x="212949" y="1564802"/>
                </a:lnTo>
                <a:lnTo>
                  <a:pt x="187802" y="1442167"/>
                </a:lnTo>
                <a:lnTo>
                  <a:pt x="172415" y="1316293"/>
                </a:lnTo>
                <a:lnTo>
                  <a:pt x="167195" y="1187589"/>
                </a:lnTo>
                <a:lnTo>
                  <a:pt x="170584" y="1104023"/>
                </a:lnTo>
                <a:lnTo>
                  <a:pt x="180575" y="1022295"/>
                </a:lnTo>
                <a:lnTo>
                  <a:pt x="196904" y="942670"/>
                </a:lnTo>
                <a:lnTo>
                  <a:pt x="219305" y="865413"/>
                </a:lnTo>
                <a:lnTo>
                  <a:pt x="247513" y="790787"/>
                </a:lnTo>
                <a:lnTo>
                  <a:pt x="281265" y="719059"/>
                </a:lnTo>
                <a:lnTo>
                  <a:pt x="320296" y="650492"/>
                </a:lnTo>
                <a:lnTo>
                  <a:pt x="364341" y="585351"/>
                </a:lnTo>
                <a:lnTo>
                  <a:pt x="413135" y="523901"/>
                </a:lnTo>
                <a:lnTo>
                  <a:pt x="466413" y="466405"/>
                </a:lnTo>
                <a:lnTo>
                  <a:pt x="523912" y="413130"/>
                </a:lnTo>
                <a:lnTo>
                  <a:pt x="585366" y="364339"/>
                </a:lnTo>
                <a:lnTo>
                  <a:pt x="650510" y="320298"/>
                </a:lnTo>
                <a:lnTo>
                  <a:pt x="719081" y="281270"/>
                </a:lnTo>
                <a:lnTo>
                  <a:pt x="790812" y="247520"/>
                </a:lnTo>
                <a:lnTo>
                  <a:pt x="865441" y="219313"/>
                </a:lnTo>
                <a:lnTo>
                  <a:pt x="942701" y="196914"/>
                </a:lnTo>
                <a:lnTo>
                  <a:pt x="1022329" y="180587"/>
                </a:lnTo>
                <a:lnTo>
                  <a:pt x="1104059" y="170597"/>
                </a:lnTo>
                <a:lnTo>
                  <a:pt x="1187627" y="167208"/>
                </a:lnTo>
                <a:lnTo>
                  <a:pt x="1793434" y="167208"/>
                </a:lnTo>
                <a:lnTo>
                  <a:pt x="1732908" y="132755"/>
                </a:lnTo>
                <a:lnTo>
                  <a:pt x="1649429" y="93474"/>
                </a:lnTo>
                <a:lnTo>
                  <a:pt x="1562579" y="60644"/>
                </a:lnTo>
                <a:lnTo>
                  <a:pt x="1472666" y="34574"/>
                </a:lnTo>
                <a:lnTo>
                  <a:pt x="1379998" y="15571"/>
                </a:lnTo>
                <a:lnTo>
                  <a:pt x="1284882" y="3944"/>
                </a:lnTo>
                <a:lnTo>
                  <a:pt x="1187627" y="0"/>
                </a:lnTo>
                <a:close/>
              </a:path>
              <a:path w="2375534" h="2926715">
                <a:moveTo>
                  <a:pt x="1272819" y="1187589"/>
                </a:moveTo>
                <a:lnTo>
                  <a:pt x="1105623" y="1187589"/>
                </a:lnTo>
                <a:lnTo>
                  <a:pt x="1107732" y="1239572"/>
                </a:lnTo>
                <a:lnTo>
                  <a:pt x="1113947" y="1290412"/>
                </a:lnTo>
                <a:lnTo>
                  <a:pt x="1124104" y="1339944"/>
                </a:lnTo>
                <a:lnTo>
                  <a:pt x="1138039" y="1388004"/>
                </a:lnTo>
                <a:lnTo>
                  <a:pt x="1155586" y="1434426"/>
                </a:lnTo>
                <a:lnTo>
                  <a:pt x="1176582" y="1479047"/>
                </a:lnTo>
                <a:lnTo>
                  <a:pt x="1200862" y="1521701"/>
                </a:lnTo>
                <a:lnTo>
                  <a:pt x="1228260" y="1562224"/>
                </a:lnTo>
                <a:lnTo>
                  <a:pt x="1258613" y="1600451"/>
                </a:lnTo>
                <a:lnTo>
                  <a:pt x="1291756" y="1636218"/>
                </a:lnTo>
                <a:lnTo>
                  <a:pt x="1327524" y="1669360"/>
                </a:lnTo>
                <a:lnTo>
                  <a:pt x="1365753" y="1699713"/>
                </a:lnTo>
                <a:lnTo>
                  <a:pt x="1406277" y="1727111"/>
                </a:lnTo>
                <a:lnTo>
                  <a:pt x="1448933" y="1751390"/>
                </a:lnTo>
                <a:lnTo>
                  <a:pt x="1493556" y="1772386"/>
                </a:lnTo>
                <a:lnTo>
                  <a:pt x="1539980" y="1789933"/>
                </a:lnTo>
                <a:lnTo>
                  <a:pt x="1588043" y="1803868"/>
                </a:lnTo>
                <a:lnTo>
                  <a:pt x="1637578" y="1814025"/>
                </a:lnTo>
                <a:lnTo>
                  <a:pt x="1688421" y="1820240"/>
                </a:lnTo>
                <a:lnTo>
                  <a:pt x="1740408" y="1822348"/>
                </a:lnTo>
                <a:lnTo>
                  <a:pt x="1792392" y="1820240"/>
                </a:lnTo>
                <a:lnTo>
                  <a:pt x="1843234" y="1814025"/>
                </a:lnTo>
                <a:lnTo>
                  <a:pt x="1892767" y="1803868"/>
                </a:lnTo>
                <a:lnTo>
                  <a:pt x="1940827" y="1789933"/>
                </a:lnTo>
                <a:lnTo>
                  <a:pt x="1987250" y="1772386"/>
                </a:lnTo>
                <a:lnTo>
                  <a:pt x="2031871" y="1751390"/>
                </a:lnTo>
                <a:lnTo>
                  <a:pt x="2074525" y="1727111"/>
                </a:lnTo>
                <a:lnTo>
                  <a:pt x="2115048" y="1699713"/>
                </a:lnTo>
                <a:lnTo>
                  <a:pt x="2153275" y="1669360"/>
                </a:lnTo>
                <a:lnTo>
                  <a:pt x="2168608" y="1655152"/>
                </a:lnTo>
                <a:lnTo>
                  <a:pt x="1740408" y="1655152"/>
                </a:lnTo>
                <a:lnTo>
                  <a:pt x="1702113" y="1653599"/>
                </a:lnTo>
                <a:lnTo>
                  <a:pt x="1628173" y="1641540"/>
                </a:lnTo>
                <a:lnTo>
                  <a:pt x="1558572" y="1618350"/>
                </a:lnTo>
                <a:lnTo>
                  <a:pt x="1494282" y="1585001"/>
                </a:lnTo>
                <a:lnTo>
                  <a:pt x="1436272" y="1542462"/>
                </a:lnTo>
                <a:lnTo>
                  <a:pt x="1385512" y="1491704"/>
                </a:lnTo>
                <a:lnTo>
                  <a:pt x="1342972" y="1433696"/>
                </a:lnTo>
                <a:lnTo>
                  <a:pt x="1309622" y="1369410"/>
                </a:lnTo>
                <a:lnTo>
                  <a:pt x="1286432" y="1299814"/>
                </a:lnTo>
                <a:lnTo>
                  <a:pt x="1274372" y="1225880"/>
                </a:lnTo>
                <a:lnTo>
                  <a:pt x="1272819" y="1187589"/>
                </a:lnTo>
                <a:close/>
              </a:path>
              <a:path w="2375534" h="2926715">
                <a:moveTo>
                  <a:pt x="1793434" y="167208"/>
                </a:moveTo>
                <a:lnTo>
                  <a:pt x="1187627" y="167208"/>
                </a:lnTo>
                <a:lnTo>
                  <a:pt x="1271188" y="170597"/>
                </a:lnTo>
                <a:lnTo>
                  <a:pt x="1352911" y="180587"/>
                </a:lnTo>
                <a:lnTo>
                  <a:pt x="1432532" y="196914"/>
                </a:lnTo>
                <a:lnTo>
                  <a:pt x="1509785" y="219313"/>
                </a:lnTo>
                <a:lnTo>
                  <a:pt x="1584407" y="247520"/>
                </a:lnTo>
                <a:lnTo>
                  <a:pt x="1656132" y="281270"/>
                </a:lnTo>
                <a:lnTo>
                  <a:pt x="1724697" y="320298"/>
                </a:lnTo>
                <a:lnTo>
                  <a:pt x="1789836" y="364339"/>
                </a:lnTo>
                <a:lnTo>
                  <a:pt x="1851284" y="413130"/>
                </a:lnTo>
                <a:lnTo>
                  <a:pt x="1908778" y="466405"/>
                </a:lnTo>
                <a:lnTo>
                  <a:pt x="1962052" y="523901"/>
                </a:lnTo>
                <a:lnTo>
                  <a:pt x="2010842" y="585351"/>
                </a:lnTo>
                <a:lnTo>
                  <a:pt x="2054882" y="650492"/>
                </a:lnTo>
                <a:lnTo>
                  <a:pt x="2093910" y="719059"/>
                </a:lnTo>
                <a:lnTo>
                  <a:pt x="2127659" y="790787"/>
                </a:lnTo>
                <a:lnTo>
                  <a:pt x="2155866" y="865413"/>
                </a:lnTo>
                <a:lnTo>
                  <a:pt x="2178265" y="942670"/>
                </a:lnTo>
                <a:lnTo>
                  <a:pt x="2194592" y="1022295"/>
                </a:lnTo>
                <a:lnTo>
                  <a:pt x="2204582" y="1104023"/>
                </a:lnTo>
                <a:lnTo>
                  <a:pt x="2207971" y="1187589"/>
                </a:lnTo>
                <a:lnTo>
                  <a:pt x="2206418" y="1225880"/>
                </a:lnTo>
                <a:lnTo>
                  <a:pt x="2194359" y="1299814"/>
                </a:lnTo>
                <a:lnTo>
                  <a:pt x="2171170" y="1369410"/>
                </a:lnTo>
                <a:lnTo>
                  <a:pt x="2137822" y="1433696"/>
                </a:lnTo>
                <a:lnTo>
                  <a:pt x="2095284" y="1491704"/>
                </a:lnTo>
                <a:lnTo>
                  <a:pt x="2044527" y="1542462"/>
                </a:lnTo>
                <a:lnTo>
                  <a:pt x="1986520" y="1585001"/>
                </a:lnTo>
                <a:lnTo>
                  <a:pt x="1922233" y="1618350"/>
                </a:lnTo>
                <a:lnTo>
                  <a:pt x="1852637" y="1641540"/>
                </a:lnTo>
                <a:lnTo>
                  <a:pt x="1778700" y="1653599"/>
                </a:lnTo>
                <a:lnTo>
                  <a:pt x="1740408" y="1655152"/>
                </a:lnTo>
                <a:lnTo>
                  <a:pt x="2168608" y="1655152"/>
                </a:lnTo>
                <a:lnTo>
                  <a:pt x="2222183" y="1600451"/>
                </a:lnTo>
                <a:lnTo>
                  <a:pt x="2252535" y="1562224"/>
                </a:lnTo>
                <a:lnTo>
                  <a:pt x="2279932" y="1521701"/>
                </a:lnTo>
                <a:lnTo>
                  <a:pt x="2304211" y="1479047"/>
                </a:lnTo>
                <a:lnTo>
                  <a:pt x="2325206" y="1434426"/>
                </a:lnTo>
                <a:lnTo>
                  <a:pt x="2342752" y="1388004"/>
                </a:lnTo>
                <a:lnTo>
                  <a:pt x="2356687" y="1339944"/>
                </a:lnTo>
                <a:lnTo>
                  <a:pt x="2366843" y="1290412"/>
                </a:lnTo>
                <a:lnTo>
                  <a:pt x="2373058" y="1239572"/>
                </a:lnTo>
                <a:lnTo>
                  <a:pt x="2375166" y="1187589"/>
                </a:lnTo>
                <a:lnTo>
                  <a:pt x="2371222" y="1090331"/>
                </a:lnTo>
                <a:lnTo>
                  <a:pt x="2359595" y="995211"/>
                </a:lnTo>
                <a:lnTo>
                  <a:pt x="2340593" y="902539"/>
                </a:lnTo>
                <a:lnTo>
                  <a:pt x="2314524" y="812622"/>
                </a:lnTo>
                <a:lnTo>
                  <a:pt x="2281696" y="725769"/>
                </a:lnTo>
                <a:lnTo>
                  <a:pt x="2242417" y="642287"/>
                </a:lnTo>
                <a:lnTo>
                  <a:pt x="2196995" y="562484"/>
                </a:lnTo>
                <a:lnTo>
                  <a:pt x="2145738" y="486668"/>
                </a:lnTo>
                <a:lnTo>
                  <a:pt x="2088954" y="415147"/>
                </a:lnTo>
                <a:lnTo>
                  <a:pt x="2026951" y="348230"/>
                </a:lnTo>
                <a:lnTo>
                  <a:pt x="1960037" y="286224"/>
                </a:lnTo>
                <a:lnTo>
                  <a:pt x="1888520" y="229438"/>
                </a:lnTo>
                <a:lnTo>
                  <a:pt x="1812707" y="178179"/>
                </a:lnTo>
                <a:lnTo>
                  <a:pt x="1793434" y="167208"/>
                </a:lnTo>
                <a:close/>
              </a:path>
            </a:pathLst>
          </a:custGeom>
          <a:solidFill>
            <a:srgbClr val="435A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07299" y="2216065"/>
            <a:ext cx="6148250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2987040"/>
            <a:ext cx="5293995" cy="133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35A6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435A6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35A6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35A6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690744"/>
            <a:ext cx="6148250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435A6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6845" y="1268333"/>
            <a:ext cx="6149159" cy="2565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435A69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4960620"/>
            <a:ext cx="2420112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  <p:pic>
        <p:nvPicPr>
          <p:cNvPr id="9" name="Picture 8" descr="decibel_darkgrey_rgb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149850" y="4648200"/>
            <a:ext cx="2209800" cy="5688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cibel.d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7560309" cy="4428490"/>
          </a:xfrm>
          <a:custGeom>
            <a:avLst/>
            <a:gdLst/>
            <a:ahLst/>
            <a:cxnLst/>
            <a:rect l="l" t="t" r="r" b="b"/>
            <a:pathLst>
              <a:path w="7560309" h="4428490">
                <a:moveTo>
                  <a:pt x="0" y="4427994"/>
                </a:moveTo>
                <a:lnTo>
                  <a:pt x="7559992" y="4427994"/>
                </a:lnTo>
                <a:lnTo>
                  <a:pt x="7559992" y="0"/>
                </a:lnTo>
                <a:lnTo>
                  <a:pt x="0" y="0"/>
                </a:lnTo>
                <a:lnTo>
                  <a:pt x="0" y="4427994"/>
                </a:lnTo>
                <a:close/>
              </a:path>
            </a:pathLst>
          </a:custGeom>
          <a:solidFill>
            <a:srgbClr val="A4C1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27995" y="216010"/>
            <a:ext cx="3432175" cy="4063365"/>
          </a:xfrm>
          <a:custGeom>
            <a:avLst/>
            <a:gdLst/>
            <a:ahLst/>
            <a:cxnLst/>
            <a:rect l="l" t="t" r="r" b="b"/>
            <a:pathLst>
              <a:path w="3432175" h="4063365">
                <a:moveTo>
                  <a:pt x="2031415" y="0"/>
                </a:moveTo>
                <a:lnTo>
                  <a:pt x="1864808" y="6734"/>
                </a:lnTo>
                <a:lnTo>
                  <a:pt x="1701910" y="26587"/>
                </a:lnTo>
                <a:lnTo>
                  <a:pt x="1543243" y="59038"/>
                </a:lnTo>
                <a:lnTo>
                  <a:pt x="1389332" y="103563"/>
                </a:lnTo>
                <a:lnTo>
                  <a:pt x="1240697" y="159638"/>
                </a:lnTo>
                <a:lnTo>
                  <a:pt x="1097864" y="226742"/>
                </a:lnTo>
                <a:lnTo>
                  <a:pt x="961353" y="304352"/>
                </a:lnTo>
                <a:lnTo>
                  <a:pt x="831688" y="391945"/>
                </a:lnTo>
                <a:lnTo>
                  <a:pt x="709392" y="488997"/>
                </a:lnTo>
                <a:lnTo>
                  <a:pt x="594988" y="594987"/>
                </a:lnTo>
                <a:lnTo>
                  <a:pt x="488998" y="709390"/>
                </a:lnTo>
                <a:lnTo>
                  <a:pt x="391945" y="831686"/>
                </a:lnTo>
                <a:lnTo>
                  <a:pt x="304353" y="961350"/>
                </a:lnTo>
                <a:lnTo>
                  <a:pt x="226743" y="1097859"/>
                </a:lnTo>
                <a:lnTo>
                  <a:pt x="159638" y="1240692"/>
                </a:lnTo>
                <a:lnTo>
                  <a:pt x="103563" y="1389325"/>
                </a:lnTo>
                <a:lnTo>
                  <a:pt x="59038" y="1543235"/>
                </a:lnTo>
                <a:lnTo>
                  <a:pt x="26587" y="1701900"/>
                </a:lnTo>
                <a:lnTo>
                  <a:pt x="6734" y="1864797"/>
                </a:lnTo>
                <a:lnTo>
                  <a:pt x="0" y="2031403"/>
                </a:lnTo>
                <a:lnTo>
                  <a:pt x="6734" y="2198010"/>
                </a:lnTo>
                <a:lnTo>
                  <a:pt x="26587" y="2360908"/>
                </a:lnTo>
                <a:lnTo>
                  <a:pt x="59038" y="2519575"/>
                </a:lnTo>
                <a:lnTo>
                  <a:pt x="103563" y="2673486"/>
                </a:lnTo>
                <a:lnTo>
                  <a:pt x="159639" y="2822120"/>
                </a:lnTo>
                <a:lnTo>
                  <a:pt x="226743" y="2964954"/>
                </a:lnTo>
                <a:lnTo>
                  <a:pt x="304353" y="3101465"/>
                </a:lnTo>
                <a:lnTo>
                  <a:pt x="391945" y="3231130"/>
                </a:lnTo>
                <a:lnTo>
                  <a:pt x="488998" y="3353425"/>
                </a:lnTo>
                <a:lnTo>
                  <a:pt x="594988" y="3467830"/>
                </a:lnTo>
                <a:lnTo>
                  <a:pt x="709392" y="3573820"/>
                </a:lnTo>
                <a:lnTo>
                  <a:pt x="831688" y="3670872"/>
                </a:lnTo>
                <a:lnTo>
                  <a:pt x="961353" y="3758465"/>
                </a:lnTo>
                <a:lnTo>
                  <a:pt x="1097864" y="3836075"/>
                </a:lnTo>
                <a:lnTo>
                  <a:pt x="1240697" y="3903179"/>
                </a:lnTo>
                <a:lnTo>
                  <a:pt x="1389332" y="3959255"/>
                </a:lnTo>
                <a:lnTo>
                  <a:pt x="1543243" y="4003780"/>
                </a:lnTo>
                <a:lnTo>
                  <a:pt x="1701910" y="4036231"/>
                </a:lnTo>
                <a:lnTo>
                  <a:pt x="1864808" y="4056084"/>
                </a:lnTo>
                <a:lnTo>
                  <a:pt x="2031415" y="4062818"/>
                </a:lnTo>
                <a:lnTo>
                  <a:pt x="2198023" y="4056084"/>
                </a:lnTo>
                <a:lnTo>
                  <a:pt x="2360921" y="4036231"/>
                </a:lnTo>
                <a:lnTo>
                  <a:pt x="2519587" y="4003780"/>
                </a:lnTo>
                <a:lnTo>
                  <a:pt x="2673499" y="3959255"/>
                </a:lnTo>
                <a:lnTo>
                  <a:pt x="2822133" y="3903179"/>
                </a:lnTo>
                <a:lnTo>
                  <a:pt x="2964967" y="3836075"/>
                </a:lnTo>
                <a:lnTo>
                  <a:pt x="3101478" y="3758465"/>
                </a:lnTo>
                <a:lnTo>
                  <a:pt x="3231142" y="3670872"/>
                </a:lnTo>
                <a:lnTo>
                  <a:pt x="3353438" y="3573820"/>
                </a:lnTo>
                <a:lnTo>
                  <a:pt x="3432009" y="3501027"/>
                </a:lnTo>
                <a:lnTo>
                  <a:pt x="3432009" y="561789"/>
                </a:lnTo>
                <a:lnTo>
                  <a:pt x="3353438" y="488997"/>
                </a:lnTo>
                <a:lnTo>
                  <a:pt x="3231142" y="391945"/>
                </a:lnTo>
                <a:lnTo>
                  <a:pt x="3101478" y="304352"/>
                </a:lnTo>
                <a:lnTo>
                  <a:pt x="2964967" y="226742"/>
                </a:lnTo>
                <a:lnTo>
                  <a:pt x="2822133" y="159638"/>
                </a:lnTo>
                <a:lnTo>
                  <a:pt x="2673499" y="103563"/>
                </a:lnTo>
                <a:lnTo>
                  <a:pt x="2519587" y="59038"/>
                </a:lnTo>
                <a:lnTo>
                  <a:pt x="2360921" y="26587"/>
                </a:lnTo>
                <a:lnTo>
                  <a:pt x="2198023" y="6734"/>
                </a:lnTo>
                <a:lnTo>
                  <a:pt x="20314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54507"/>
            <a:ext cx="4804410" cy="4573905"/>
          </a:xfrm>
          <a:custGeom>
            <a:avLst/>
            <a:gdLst/>
            <a:ahLst/>
            <a:cxnLst/>
            <a:rect l="l" t="t" r="r" b="b"/>
            <a:pathLst>
              <a:path w="4804410" h="4573905">
                <a:moveTo>
                  <a:pt x="1970039" y="0"/>
                </a:moveTo>
                <a:lnTo>
                  <a:pt x="1737603" y="9394"/>
                </a:lnTo>
                <a:lnTo>
                  <a:pt x="1510342" y="37092"/>
                </a:lnTo>
                <a:lnTo>
                  <a:pt x="1288985" y="82364"/>
                </a:lnTo>
                <a:lnTo>
                  <a:pt x="1074262" y="144481"/>
                </a:lnTo>
                <a:lnTo>
                  <a:pt x="866901" y="222713"/>
                </a:lnTo>
                <a:lnTo>
                  <a:pt x="667633" y="316330"/>
                </a:lnTo>
                <a:lnTo>
                  <a:pt x="477186" y="424604"/>
                </a:lnTo>
                <a:lnTo>
                  <a:pt x="296290" y="546805"/>
                </a:lnTo>
                <a:lnTo>
                  <a:pt x="125674" y="682204"/>
                </a:lnTo>
                <a:lnTo>
                  <a:pt x="0" y="798635"/>
                </a:lnTo>
                <a:lnTo>
                  <a:pt x="0" y="4573498"/>
                </a:lnTo>
                <a:lnTo>
                  <a:pt x="4205132" y="4573498"/>
                </a:lnTo>
                <a:lnTo>
                  <a:pt x="4257276" y="4507792"/>
                </a:lnTo>
                <a:lnTo>
                  <a:pt x="4379477" y="4326896"/>
                </a:lnTo>
                <a:lnTo>
                  <a:pt x="4487751" y="4136449"/>
                </a:lnTo>
                <a:lnTo>
                  <a:pt x="4581369" y="3937180"/>
                </a:lnTo>
                <a:lnTo>
                  <a:pt x="4659600" y="3729819"/>
                </a:lnTo>
                <a:lnTo>
                  <a:pt x="4721717" y="3515096"/>
                </a:lnTo>
                <a:lnTo>
                  <a:pt x="4766989" y="3293739"/>
                </a:lnTo>
                <a:lnTo>
                  <a:pt x="4794687" y="3066478"/>
                </a:lnTo>
                <a:lnTo>
                  <a:pt x="4804082" y="2834043"/>
                </a:lnTo>
                <a:lnTo>
                  <a:pt x="4794687" y="2601607"/>
                </a:lnTo>
                <a:lnTo>
                  <a:pt x="4766989" y="2374346"/>
                </a:lnTo>
                <a:lnTo>
                  <a:pt x="4721717" y="2152989"/>
                </a:lnTo>
                <a:lnTo>
                  <a:pt x="4659600" y="1938266"/>
                </a:lnTo>
                <a:lnTo>
                  <a:pt x="4581369" y="1730905"/>
                </a:lnTo>
                <a:lnTo>
                  <a:pt x="4487751" y="1531637"/>
                </a:lnTo>
                <a:lnTo>
                  <a:pt x="4379477" y="1341190"/>
                </a:lnTo>
                <a:lnTo>
                  <a:pt x="4257276" y="1160294"/>
                </a:lnTo>
                <a:lnTo>
                  <a:pt x="4121877" y="989678"/>
                </a:lnTo>
                <a:lnTo>
                  <a:pt x="3974010" y="830072"/>
                </a:lnTo>
                <a:lnTo>
                  <a:pt x="3814404" y="682204"/>
                </a:lnTo>
                <a:lnTo>
                  <a:pt x="3643788" y="546805"/>
                </a:lnTo>
                <a:lnTo>
                  <a:pt x="3462892" y="424604"/>
                </a:lnTo>
                <a:lnTo>
                  <a:pt x="3272445" y="316330"/>
                </a:lnTo>
                <a:lnTo>
                  <a:pt x="3073176" y="222713"/>
                </a:lnTo>
                <a:lnTo>
                  <a:pt x="2865816" y="144481"/>
                </a:lnTo>
                <a:lnTo>
                  <a:pt x="2651092" y="82364"/>
                </a:lnTo>
                <a:lnTo>
                  <a:pt x="2429735" y="37092"/>
                </a:lnTo>
                <a:lnTo>
                  <a:pt x="2202474" y="9394"/>
                </a:lnTo>
                <a:lnTo>
                  <a:pt x="1970039" y="0"/>
                </a:lnTo>
              </a:path>
            </a:pathLst>
          </a:custGeom>
          <a:solidFill>
            <a:srgbClr val="435A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24668" y="1337059"/>
            <a:ext cx="1270000" cy="1822450"/>
          </a:xfrm>
          <a:custGeom>
            <a:avLst/>
            <a:gdLst/>
            <a:ahLst/>
            <a:cxnLst/>
            <a:rect l="l" t="t" r="r" b="b"/>
            <a:pathLst>
              <a:path w="1270000" h="1822450">
                <a:moveTo>
                  <a:pt x="634784" y="0"/>
                </a:moveTo>
                <a:lnTo>
                  <a:pt x="582797" y="2108"/>
                </a:lnTo>
                <a:lnTo>
                  <a:pt x="531954" y="8322"/>
                </a:lnTo>
                <a:lnTo>
                  <a:pt x="482419" y="18479"/>
                </a:lnTo>
                <a:lnTo>
                  <a:pt x="434357" y="32413"/>
                </a:lnTo>
                <a:lnTo>
                  <a:pt x="387932" y="49960"/>
                </a:lnTo>
                <a:lnTo>
                  <a:pt x="343309" y="70955"/>
                </a:lnTo>
                <a:lnTo>
                  <a:pt x="300653" y="95234"/>
                </a:lnTo>
                <a:lnTo>
                  <a:pt x="260129" y="122631"/>
                </a:lnTo>
                <a:lnTo>
                  <a:pt x="221900" y="152983"/>
                </a:lnTo>
                <a:lnTo>
                  <a:pt x="186132" y="186124"/>
                </a:lnTo>
                <a:lnTo>
                  <a:pt x="152989" y="221891"/>
                </a:lnTo>
                <a:lnTo>
                  <a:pt x="122636" y="260118"/>
                </a:lnTo>
                <a:lnTo>
                  <a:pt x="95238" y="300641"/>
                </a:lnTo>
                <a:lnTo>
                  <a:pt x="70958" y="343295"/>
                </a:lnTo>
                <a:lnTo>
                  <a:pt x="49962" y="387916"/>
                </a:lnTo>
                <a:lnTo>
                  <a:pt x="32415" y="434339"/>
                </a:lnTo>
                <a:lnTo>
                  <a:pt x="18480" y="482399"/>
                </a:lnTo>
                <a:lnTo>
                  <a:pt x="8323" y="531932"/>
                </a:lnTo>
                <a:lnTo>
                  <a:pt x="2108" y="582773"/>
                </a:lnTo>
                <a:lnTo>
                  <a:pt x="0" y="634758"/>
                </a:lnTo>
                <a:lnTo>
                  <a:pt x="3944" y="732017"/>
                </a:lnTo>
                <a:lnTo>
                  <a:pt x="15572" y="827136"/>
                </a:lnTo>
                <a:lnTo>
                  <a:pt x="34575" y="919808"/>
                </a:lnTo>
                <a:lnTo>
                  <a:pt x="60646" y="1009724"/>
                </a:lnTo>
                <a:lnTo>
                  <a:pt x="93476" y="1096577"/>
                </a:lnTo>
                <a:lnTo>
                  <a:pt x="132758" y="1180058"/>
                </a:lnTo>
                <a:lnTo>
                  <a:pt x="178183" y="1259860"/>
                </a:lnTo>
                <a:lnTo>
                  <a:pt x="229444" y="1335675"/>
                </a:lnTo>
                <a:lnTo>
                  <a:pt x="286232" y="1407195"/>
                </a:lnTo>
                <a:lnTo>
                  <a:pt x="348240" y="1474111"/>
                </a:lnTo>
                <a:lnTo>
                  <a:pt x="415159" y="1536116"/>
                </a:lnTo>
                <a:lnTo>
                  <a:pt x="486682" y="1592901"/>
                </a:lnTo>
                <a:lnTo>
                  <a:pt x="562500" y="1644160"/>
                </a:lnTo>
                <a:lnTo>
                  <a:pt x="642305" y="1689583"/>
                </a:lnTo>
                <a:lnTo>
                  <a:pt x="725790" y="1728863"/>
                </a:lnTo>
                <a:lnTo>
                  <a:pt x="812647" y="1761692"/>
                </a:lnTo>
                <a:lnTo>
                  <a:pt x="902567" y="1787761"/>
                </a:lnTo>
                <a:lnTo>
                  <a:pt x="995242" y="1806764"/>
                </a:lnTo>
                <a:lnTo>
                  <a:pt x="1090365" y="1818391"/>
                </a:lnTo>
                <a:lnTo>
                  <a:pt x="1187627" y="1822335"/>
                </a:lnTo>
                <a:lnTo>
                  <a:pt x="1187627" y="1655140"/>
                </a:lnTo>
                <a:lnTo>
                  <a:pt x="1104059" y="1651751"/>
                </a:lnTo>
                <a:lnTo>
                  <a:pt x="1022329" y="1641761"/>
                </a:lnTo>
                <a:lnTo>
                  <a:pt x="942701" y="1625433"/>
                </a:lnTo>
                <a:lnTo>
                  <a:pt x="865441" y="1603034"/>
                </a:lnTo>
                <a:lnTo>
                  <a:pt x="790812" y="1574827"/>
                </a:lnTo>
                <a:lnTo>
                  <a:pt x="719081" y="1541078"/>
                </a:lnTo>
                <a:lnTo>
                  <a:pt x="650510" y="1502050"/>
                </a:lnTo>
                <a:lnTo>
                  <a:pt x="585366" y="1458008"/>
                </a:lnTo>
                <a:lnTo>
                  <a:pt x="523912" y="1409217"/>
                </a:lnTo>
                <a:lnTo>
                  <a:pt x="466413" y="1355942"/>
                </a:lnTo>
                <a:lnTo>
                  <a:pt x="413135" y="1298447"/>
                </a:lnTo>
                <a:lnTo>
                  <a:pt x="364341" y="1236996"/>
                </a:lnTo>
                <a:lnTo>
                  <a:pt x="320296" y="1171855"/>
                </a:lnTo>
                <a:lnTo>
                  <a:pt x="281265" y="1103288"/>
                </a:lnTo>
                <a:lnTo>
                  <a:pt x="247513" y="1031560"/>
                </a:lnTo>
                <a:lnTo>
                  <a:pt x="219305" y="956935"/>
                </a:lnTo>
                <a:lnTo>
                  <a:pt x="196904" y="879677"/>
                </a:lnTo>
                <a:lnTo>
                  <a:pt x="180575" y="800052"/>
                </a:lnTo>
                <a:lnTo>
                  <a:pt x="170584" y="718324"/>
                </a:lnTo>
                <a:lnTo>
                  <a:pt x="167195" y="634758"/>
                </a:lnTo>
                <a:lnTo>
                  <a:pt x="168748" y="596466"/>
                </a:lnTo>
                <a:lnTo>
                  <a:pt x="180808" y="522529"/>
                </a:lnTo>
                <a:lnTo>
                  <a:pt x="203999" y="452932"/>
                </a:lnTo>
                <a:lnTo>
                  <a:pt x="237351" y="388646"/>
                </a:lnTo>
                <a:lnTo>
                  <a:pt x="279892" y="330639"/>
                </a:lnTo>
                <a:lnTo>
                  <a:pt x="330653" y="279881"/>
                </a:lnTo>
                <a:lnTo>
                  <a:pt x="388664" y="237344"/>
                </a:lnTo>
                <a:lnTo>
                  <a:pt x="452954" y="203995"/>
                </a:lnTo>
                <a:lnTo>
                  <a:pt x="522553" y="180807"/>
                </a:lnTo>
                <a:lnTo>
                  <a:pt x="596491" y="168748"/>
                </a:lnTo>
                <a:lnTo>
                  <a:pt x="634784" y="167195"/>
                </a:lnTo>
                <a:lnTo>
                  <a:pt x="1062978" y="167195"/>
                </a:lnTo>
                <a:lnTo>
                  <a:pt x="1047640" y="152983"/>
                </a:lnTo>
                <a:lnTo>
                  <a:pt x="1009414" y="122631"/>
                </a:lnTo>
                <a:lnTo>
                  <a:pt x="968892" y="95234"/>
                </a:lnTo>
                <a:lnTo>
                  <a:pt x="926238" y="70955"/>
                </a:lnTo>
                <a:lnTo>
                  <a:pt x="881619" y="49960"/>
                </a:lnTo>
                <a:lnTo>
                  <a:pt x="835197" y="32413"/>
                </a:lnTo>
                <a:lnTo>
                  <a:pt x="787138" y="18479"/>
                </a:lnTo>
                <a:lnTo>
                  <a:pt x="737606" y="8322"/>
                </a:lnTo>
                <a:lnTo>
                  <a:pt x="686767" y="2108"/>
                </a:lnTo>
                <a:lnTo>
                  <a:pt x="634784" y="0"/>
                </a:lnTo>
                <a:close/>
              </a:path>
              <a:path w="1270000" h="1822450">
                <a:moveTo>
                  <a:pt x="1062978" y="167195"/>
                </a:moveTo>
                <a:lnTo>
                  <a:pt x="634784" y="167195"/>
                </a:lnTo>
                <a:lnTo>
                  <a:pt x="673074" y="168748"/>
                </a:lnTo>
                <a:lnTo>
                  <a:pt x="710523" y="173326"/>
                </a:lnTo>
                <a:lnTo>
                  <a:pt x="782408" y="191071"/>
                </a:lnTo>
                <a:lnTo>
                  <a:pt x="849469" y="219460"/>
                </a:lnTo>
                <a:lnTo>
                  <a:pt x="910735" y="257524"/>
                </a:lnTo>
                <a:lnTo>
                  <a:pt x="965238" y="304293"/>
                </a:lnTo>
                <a:lnTo>
                  <a:pt x="1012006" y="358797"/>
                </a:lnTo>
                <a:lnTo>
                  <a:pt x="1050069" y="420065"/>
                </a:lnTo>
                <a:lnTo>
                  <a:pt x="1078459" y="487128"/>
                </a:lnTo>
                <a:lnTo>
                  <a:pt x="1096204" y="559016"/>
                </a:lnTo>
                <a:lnTo>
                  <a:pt x="1102334" y="634758"/>
                </a:lnTo>
                <a:lnTo>
                  <a:pt x="1269530" y="634758"/>
                </a:lnTo>
                <a:lnTo>
                  <a:pt x="1267421" y="582773"/>
                </a:lnTo>
                <a:lnTo>
                  <a:pt x="1261207" y="531932"/>
                </a:lnTo>
                <a:lnTo>
                  <a:pt x="1251050" y="482399"/>
                </a:lnTo>
                <a:lnTo>
                  <a:pt x="1237116" y="434339"/>
                </a:lnTo>
                <a:lnTo>
                  <a:pt x="1219569" y="387916"/>
                </a:lnTo>
                <a:lnTo>
                  <a:pt x="1198574" y="343295"/>
                </a:lnTo>
                <a:lnTo>
                  <a:pt x="1174296" y="300641"/>
                </a:lnTo>
                <a:lnTo>
                  <a:pt x="1146899" y="260118"/>
                </a:lnTo>
                <a:lnTo>
                  <a:pt x="1116547" y="221891"/>
                </a:lnTo>
                <a:lnTo>
                  <a:pt x="1083406" y="186124"/>
                </a:lnTo>
                <a:lnTo>
                  <a:pt x="1062978" y="167195"/>
                </a:lnTo>
                <a:close/>
              </a:path>
            </a:pathLst>
          </a:custGeom>
          <a:solidFill>
            <a:srgbClr val="435A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71827" y="784241"/>
            <a:ext cx="2375535" cy="2926715"/>
          </a:xfrm>
          <a:custGeom>
            <a:avLst/>
            <a:gdLst/>
            <a:ahLst/>
            <a:cxnLst/>
            <a:rect l="l" t="t" r="r" b="b"/>
            <a:pathLst>
              <a:path w="2375534" h="2926715">
                <a:moveTo>
                  <a:pt x="1187627" y="0"/>
                </a:moveTo>
                <a:lnTo>
                  <a:pt x="1090365" y="3944"/>
                </a:lnTo>
                <a:lnTo>
                  <a:pt x="995242" y="15571"/>
                </a:lnTo>
                <a:lnTo>
                  <a:pt x="902567" y="34574"/>
                </a:lnTo>
                <a:lnTo>
                  <a:pt x="812647" y="60644"/>
                </a:lnTo>
                <a:lnTo>
                  <a:pt x="725790" y="93474"/>
                </a:lnTo>
                <a:lnTo>
                  <a:pt x="642305" y="132755"/>
                </a:lnTo>
                <a:lnTo>
                  <a:pt x="562500" y="178179"/>
                </a:lnTo>
                <a:lnTo>
                  <a:pt x="486682" y="229438"/>
                </a:lnTo>
                <a:lnTo>
                  <a:pt x="415159" y="286224"/>
                </a:lnTo>
                <a:lnTo>
                  <a:pt x="348240" y="348230"/>
                </a:lnTo>
                <a:lnTo>
                  <a:pt x="286232" y="415147"/>
                </a:lnTo>
                <a:lnTo>
                  <a:pt x="229444" y="486668"/>
                </a:lnTo>
                <a:lnTo>
                  <a:pt x="178183" y="562484"/>
                </a:lnTo>
                <a:lnTo>
                  <a:pt x="132758" y="642287"/>
                </a:lnTo>
                <a:lnTo>
                  <a:pt x="93476" y="725769"/>
                </a:lnTo>
                <a:lnTo>
                  <a:pt x="60646" y="812622"/>
                </a:lnTo>
                <a:lnTo>
                  <a:pt x="34575" y="902539"/>
                </a:lnTo>
                <a:lnTo>
                  <a:pt x="15572" y="995211"/>
                </a:lnTo>
                <a:lnTo>
                  <a:pt x="3944" y="1090331"/>
                </a:lnTo>
                <a:lnTo>
                  <a:pt x="0" y="1187589"/>
                </a:lnTo>
                <a:lnTo>
                  <a:pt x="5774" y="1329986"/>
                </a:lnTo>
                <a:lnTo>
                  <a:pt x="22799" y="1469250"/>
                </a:lnTo>
                <a:lnTo>
                  <a:pt x="50622" y="1604932"/>
                </a:lnTo>
                <a:lnTo>
                  <a:pt x="88792" y="1736579"/>
                </a:lnTo>
                <a:lnTo>
                  <a:pt x="136858" y="1863742"/>
                </a:lnTo>
                <a:lnTo>
                  <a:pt x="194371" y="1985969"/>
                </a:lnTo>
                <a:lnTo>
                  <a:pt x="260877" y="2102809"/>
                </a:lnTo>
                <a:lnTo>
                  <a:pt x="335928" y="2213811"/>
                </a:lnTo>
                <a:lnTo>
                  <a:pt x="419071" y="2318524"/>
                </a:lnTo>
                <a:lnTo>
                  <a:pt x="509855" y="2416498"/>
                </a:lnTo>
                <a:lnTo>
                  <a:pt x="607831" y="2507282"/>
                </a:lnTo>
                <a:lnTo>
                  <a:pt x="712546" y="2590423"/>
                </a:lnTo>
                <a:lnTo>
                  <a:pt x="823550" y="2665472"/>
                </a:lnTo>
                <a:lnTo>
                  <a:pt x="940391" y="2731978"/>
                </a:lnTo>
                <a:lnTo>
                  <a:pt x="1062620" y="2789489"/>
                </a:lnTo>
                <a:lnTo>
                  <a:pt x="1189784" y="2837555"/>
                </a:lnTo>
                <a:lnTo>
                  <a:pt x="1321434" y="2875725"/>
                </a:lnTo>
                <a:lnTo>
                  <a:pt x="1457117" y="2903547"/>
                </a:lnTo>
                <a:lnTo>
                  <a:pt x="1596383" y="2920571"/>
                </a:lnTo>
                <a:lnTo>
                  <a:pt x="1738782" y="2926346"/>
                </a:lnTo>
                <a:lnTo>
                  <a:pt x="1738782" y="2759151"/>
                </a:lnTo>
                <a:lnTo>
                  <a:pt x="1610076" y="2753931"/>
                </a:lnTo>
                <a:lnTo>
                  <a:pt x="1484201" y="2738544"/>
                </a:lnTo>
                <a:lnTo>
                  <a:pt x="1361564" y="2713397"/>
                </a:lnTo>
                <a:lnTo>
                  <a:pt x="1242573" y="2678898"/>
                </a:lnTo>
                <a:lnTo>
                  <a:pt x="1127636" y="2635454"/>
                </a:lnTo>
                <a:lnTo>
                  <a:pt x="1017161" y="2583473"/>
                </a:lnTo>
                <a:lnTo>
                  <a:pt x="911554" y="2523363"/>
                </a:lnTo>
                <a:lnTo>
                  <a:pt x="811224" y="2455530"/>
                </a:lnTo>
                <a:lnTo>
                  <a:pt x="716578" y="2380383"/>
                </a:lnTo>
                <a:lnTo>
                  <a:pt x="628024" y="2298330"/>
                </a:lnTo>
                <a:lnTo>
                  <a:pt x="545969" y="2209777"/>
                </a:lnTo>
                <a:lnTo>
                  <a:pt x="470821" y="2115132"/>
                </a:lnTo>
                <a:lnTo>
                  <a:pt x="402987" y="2014804"/>
                </a:lnTo>
                <a:lnTo>
                  <a:pt x="342876" y="1909199"/>
                </a:lnTo>
                <a:lnTo>
                  <a:pt x="290894" y="1798725"/>
                </a:lnTo>
                <a:lnTo>
                  <a:pt x="247449" y="1683790"/>
                </a:lnTo>
                <a:lnTo>
                  <a:pt x="212949" y="1564802"/>
                </a:lnTo>
                <a:lnTo>
                  <a:pt x="187802" y="1442167"/>
                </a:lnTo>
                <a:lnTo>
                  <a:pt x="172415" y="1316293"/>
                </a:lnTo>
                <a:lnTo>
                  <a:pt x="167195" y="1187589"/>
                </a:lnTo>
                <a:lnTo>
                  <a:pt x="170584" y="1104023"/>
                </a:lnTo>
                <a:lnTo>
                  <a:pt x="180575" y="1022295"/>
                </a:lnTo>
                <a:lnTo>
                  <a:pt x="196904" y="942670"/>
                </a:lnTo>
                <a:lnTo>
                  <a:pt x="219305" y="865413"/>
                </a:lnTo>
                <a:lnTo>
                  <a:pt x="247513" y="790787"/>
                </a:lnTo>
                <a:lnTo>
                  <a:pt x="281265" y="719059"/>
                </a:lnTo>
                <a:lnTo>
                  <a:pt x="320296" y="650492"/>
                </a:lnTo>
                <a:lnTo>
                  <a:pt x="364341" y="585351"/>
                </a:lnTo>
                <a:lnTo>
                  <a:pt x="413135" y="523901"/>
                </a:lnTo>
                <a:lnTo>
                  <a:pt x="466413" y="466405"/>
                </a:lnTo>
                <a:lnTo>
                  <a:pt x="523912" y="413130"/>
                </a:lnTo>
                <a:lnTo>
                  <a:pt x="585366" y="364339"/>
                </a:lnTo>
                <a:lnTo>
                  <a:pt x="650510" y="320298"/>
                </a:lnTo>
                <a:lnTo>
                  <a:pt x="719081" y="281270"/>
                </a:lnTo>
                <a:lnTo>
                  <a:pt x="790812" y="247520"/>
                </a:lnTo>
                <a:lnTo>
                  <a:pt x="865441" y="219313"/>
                </a:lnTo>
                <a:lnTo>
                  <a:pt x="942701" y="196914"/>
                </a:lnTo>
                <a:lnTo>
                  <a:pt x="1022329" y="180587"/>
                </a:lnTo>
                <a:lnTo>
                  <a:pt x="1104059" y="170597"/>
                </a:lnTo>
                <a:lnTo>
                  <a:pt x="1187627" y="167208"/>
                </a:lnTo>
                <a:lnTo>
                  <a:pt x="1793434" y="167208"/>
                </a:lnTo>
                <a:lnTo>
                  <a:pt x="1732908" y="132755"/>
                </a:lnTo>
                <a:lnTo>
                  <a:pt x="1649429" y="93474"/>
                </a:lnTo>
                <a:lnTo>
                  <a:pt x="1562579" y="60644"/>
                </a:lnTo>
                <a:lnTo>
                  <a:pt x="1472666" y="34574"/>
                </a:lnTo>
                <a:lnTo>
                  <a:pt x="1379998" y="15571"/>
                </a:lnTo>
                <a:lnTo>
                  <a:pt x="1284882" y="3944"/>
                </a:lnTo>
                <a:lnTo>
                  <a:pt x="1187627" y="0"/>
                </a:lnTo>
                <a:close/>
              </a:path>
              <a:path w="2375534" h="2926715">
                <a:moveTo>
                  <a:pt x="1272819" y="1187589"/>
                </a:moveTo>
                <a:lnTo>
                  <a:pt x="1105623" y="1187589"/>
                </a:lnTo>
                <a:lnTo>
                  <a:pt x="1107732" y="1239572"/>
                </a:lnTo>
                <a:lnTo>
                  <a:pt x="1113947" y="1290412"/>
                </a:lnTo>
                <a:lnTo>
                  <a:pt x="1124104" y="1339944"/>
                </a:lnTo>
                <a:lnTo>
                  <a:pt x="1138039" y="1388004"/>
                </a:lnTo>
                <a:lnTo>
                  <a:pt x="1155586" y="1434426"/>
                </a:lnTo>
                <a:lnTo>
                  <a:pt x="1176582" y="1479047"/>
                </a:lnTo>
                <a:lnTo>
                  <a:pt x="1200862" y="1521701"/>
                </a:lnTo>
                <a:lnTo>
                  <a:pt x="1228260" y="1562224"/>
                </a:lnTo>
                <a:lnTo>
                  <a:pt x="1258613" y="1600451"/>
                </a:lnTo>
                <a:lnTo>
                  <a:pt x="1291756" y="1636218"/>
                </a:lnTo>
                <a:lnTo>
                  <a:pt x="1327524" y="1669360"/>
                </a:lnTo>
                <a:lnTo>
                  <a:pt x="1365753" y="1699713"/>
                </a:lnTo>
                <a:lnTo>
                  <a:pt x="1406277" y="1727111"/>
                </a:lnTo>
                <a:lnTo>
                  <a:pt x="1448933" y="1751390"/>
                </a:lnTo>
                <a:lnTo>
                  <a:pt x="1493556" y="1772386"/>
                </a:lnTo>
                <a:lnTo>
                  <a:pt x="1539980" y="1789933"/>
                </a:lnTo>
                <a:lnTo>
                  <a:pt x="1588043" y="1803868"/>
                </a:lnTo>
                <a:lnTo>
                  <a:pt x="1637578" y="1814025"/>
                </a:lnTo>
                <a:lnTo>
                  <a:pt x="1688421" y="1820240"/>
                </a:lnTo>
                <a:lnTo>
                  <a:pt x="1740408" y="1822348"/>
                </a:lnTo>
                <a:lnTo>
                  <a:pt x="1792392" y="1820240"/>
                </a:lnTo>
                <a:lnTo>
                  <a:pt x="1843234" y="1814025"/>
                </a:lnTo>
                <a:lnTo>
                  <a:pt x="1892767" y="1803868"/>
                </a:lnTo>
                <a:lnTo>
                  <a:pt x="1940827" y="1789933"/>
                </a:lnTo>
                <a:lnTo>
                  <a:pt x="1987250" y="1772386"/>
                </a:lnTo>
                <a:lnTo>
                  <a:pt x="2031871" y="1751390"/>
                </a:lnTo>
                <a:lnTo>
                  <a:pt x="2074525" y="1727111"/>
                </a:lnTo>
                <a:lnTo>
                  <a:pt x="2115048" y="1699713"/>
                </a:lnTo>
                <a:lnTo>
                  <a:pt x="2153275" y="1669360"/>
                </a:lnTo>
                <a:lnTo>
                  <a:pt x="2168608" y="1655152"/>
                </a:lnTo>
                <a:lnTo>
                  <a:pt x="1740408" y="1655152"/>
                </a:lnTo>
                <a:lnTo>
                  <a:pt x="1702113" y="1653599"/>
                </a:lnTo>
                <a:lnTo>
                  <a:pt x="1628173" y="1641540"/>
                </a:lnTo>
                <a:lnTo>
                  <a:pt x="1558572" y="1618350"/>
                </a:lnTo>
                <a:lnTo>
                  <a:pt x="1494282" y="1585001"/>
                </a:lnTo>
                <a:lnTo>
                  <a:pt x="1436272" y="1542462"/>
                </a:lnTo>
                <a:lnTo>
                  <a:pt x="1385512" y="1491704"/>
                </a:lnTo>
                <a:lnTo>
                  <a:pt x="1342972" y="1433696"/>
                </a:lnTo>
                <a:lnTo>
                  <a:pt x="1309622" y="1369410"/>
                </a:lnTo>
                <a:lnTo>
                  <a:pt x="1286432" y="1299814"/>
                </a:lnTo>
                <a:lnTo>
                  <a:pt x="1274372" y="1225880"/>
                </a:lnTo>
                <a:lnTo>
                  <a:pt x="1272819" y="1187589"/>
                </a:lnTo>
                <a:close/>
              </a:path>
              <a:path w="2375534" h="2926715">
                <a:moveTo>
                  <a:pt x="1793434" y="167208"/>
                </a:moveTo>
                <a:lnTo>
                  <a:pt x="1187627" y="167208"/>
                </a:lnTo>
                <a:lnTo>
                  <a:pt x="1271188" y="170597"/>
                </a:lnTo>
                <a:lnTo>
                  <a:pt x="1352911" y="180587"/>
                </a:lnTo>
                <a:lnTo>
                  <a:pt x="1432532" y="196914"/>
                </a:lnTo>
                <a:lnTo>
                  <a:pt x="1509785" y="219313"/>
                </a:lnTo>
                <a:lnTo>
                  <a:pt x="1584407" y="247520"/>
                </a:lnTo>
                <a:lnTo>
                  <a:pt x="1656132" y="281270"/>
                </a:lnTo>
                <a:lnTo>
                  <a:pt x="1724697" y="320298"/>
                </a:lnTo>
                <a:lnTo>
                  <a:pt x="1789836" y="364339"/>
                </a:lnTo>
                <a:lnTo>
                  <a:pt x="1851284" y="413130"/>
                </a:lnTo>
                <a:lnTo>
                  <a:pt x="1908778" y="466405"/>
                </a:lnTo>
                <a:lnTo>
                  <a:pt x="1962052" y="523901"/>
                </a:lnTo>
                <a:lnTo>
                  <a:pt x="2010842" y="585351"/>
                </a:lnTo>
                <a:lnTo>
                  <a:pt x="2054882" y="650492"/>
                </a:lnTo>
                <a:lnTo>
                  <a:pt x="2093910" y="719059"/>
                </a:lnTo>
                <a:lnTo>
                  <a:pt x="2127659" y="790787"/>
                </a:lnTo>
                <a:lnTo>
                  <a:pt x="2155866" y="865413"/>
                </a:lnTo>
                <a:lnTo>
                  <a:pt x="2178265" y="942670"/>
                </a:lnTo>
                <a:lnTo>
                  <a:pt x="2194592" y="1022295"/>
                </a:lnTo>
                <a:lnTo>
                  <a:pt x="2204582" y="1104023"/>
                </a:lnTo>
                <a:lnTo>
                  <a:pt x="2207971" y="1187589"/>
                </a:lnTo>
                <a:lnTo>
                  <a:pt x="2206418" y="1225880"/>
                </a:lnTo>
                <a:lnTo>
                  <a:pt x="2194359" y="1299814"/>
                </a:lnTo>
                <a:lnTo>
                  <a:pt x="2171170" y="1369410"/>
                </a:lnTo>
                <a:lnTo>
                  <a:pt x="2137822" y="1433696"/>
                </a:lnTo>
                <a:lnTo>
                  <a:pt x="2095284" y="1491704"/>
                </a:lnTo>
                <a:lnTo>
                  <a:pt x="2044527" y="1542462"/>
                </a:lnTo>
                <a:lnTo>
                  <a:pt x="1986520" y="1585001"/>
                </a:lnTo>
                <a:lnTo>
                  <a:pt x="1922233" y="1618350"/>
                </a:lnTo>
                <a:lnTo>
                  <a:pt x="1852637" y="1641540"/>
                </a:lnTo>
                <a:lnTo>
                  <a:pt x="1778700" y="1653599"/>
                </a:lnTo>
                <a:lnTo>
                  <a:pt x="1740408" y="1655152"/>
                </a:lnTo>
                <a:lnTo>
                  <a:pt x="2168608" y="1655152"/>
                </a:lnTo>
                <a:lnTo>
                  <a:pt x="2222183" y="1600451"/>
                </a:lnTo>
                <a:lnTo>
                  <a:pt x="2252535" y="1562224"/>
                </a:lnTo>
                <a:lnTo>
                  <a:pt x="2279932" y="1521701"/>
                </a:lnTo>
                <a:lnTo>
                  <a:pt x="2304211" y="1479047"/>
                </a:lnTo>
                <a:lnTo>
                  <a:pt x="2325206" y="1434426"/>
                </a:lnTo>
                <a:lnTo>
                  <a:pt x="2342752" y="1388004"/>
                </a:lnTo>
                <a:lnTo>
                  <a:pt x="2356687" y="1339944"/>
                </a:lnTo>
                <a:lnTo>
                  <a:pt x="2366843" y="1290412"/>
                </a:lnTo>
                <a:lnTo>
                  <a:pt x="2373058" y="1239572"/>
                </a:lnTo>
                <a:lnTo>
                  <a:pt x="2375166" y="1187589"/>
                </a:lnTo>
                <a:lnTo>
                  <a:pt x="2371222" y="1090331"/>
                </a:lnTo>
                <a:lnTo>
                  <a:pt x="2359595" y="995211"/>
                </a:lnTo>
                <a:lnTo>
                  <a:pt x="2340593" y="902539"/>
                </a:lnTo>
                <a:lnTo>
                  <a:pt x="2314524" y="812622"/>
                </a:lnTo>
                <a:lnTo>
                  <a:pt x="2281696" y="725769"/>
                </a:lnTo>
                <a:lnTo>
                  <a:pt x="2242417" y="642287"/>
                </a:lnTo>
                <a:lnTo>
                  <a:pt x="2196995" y="562484"/>
                </a:lnTo>
                <a:lnTo>
                  <a:pt x="2145738" y="486668"/>
                </a:lnTo>
                <a:lnTo>
                  <a:pt x="2088954" y="415147"/>
                </a:lnTo>
                <a:lnTo>
                  <a:pt x="2026951" y="348230"/>
                </a:lnTo>
                <a:lnTo>
                  <a:pt x="1960037" y="286224"/>
                </a:lnTo>
                <a:lnTo>
                  <a:pt x="1888520" y="229438"/>
                </a:lnTo>
                <a:lnTo>
                  <a:pt x="1812707" y="178179"/>
                </a:lnTo>
                <a:lnTo>
                  <a:pt x="1793434" y="167208"/>
                </a:lnTo>
                <a:close/>
              </a:path>
            </a:pathLst>
          </a:custGeom>
          <a:solidFill>
            <a:srgbClr val="435A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05336" y="3732479"/>
            <a:ext cx="4366352" cy="8207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200"/>
              </a:lnSpc>
            </a:pPr>
            <a:r>
              <a:rPr lang="da-DK" sz="3000" b="1" spc="-60" dirty="0">
                <a:solidFill>
                  <a:srgbClr val="FFFFFF"/>
                </a:solidFill>
                <a:latin typeface="Arial"/>
                <a:cs typeface="Arial"/>
              </a:rPr>
              <a:t>Jeg hedder…</a:t>
            </a:r>
          </a:p>
          <a:p>
            <a:pPr marL="12700" marR="5080">
              <a:lnSpc>
                <a:spcPts val="3200"/>
              </a:lnSpc>
            </a:pPr>
            <a:r>
              <a:rPr lang="da-DK" sz="3000" b="1" spc="-60" dirty="0">
                <a:solidFill>
                  <a:srgbClr val="FFFFFF"/>
                </a:solidFill>
                <a:latin typeface="Arial"/>
                <a:cs typeface="Arial"/>
              </a:rPr>
              <a:t>og jeg har et høretab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9" name="Rektangel: afrundede hjørner 8">
            <a:extLst>
              <a:ext uri="{FF2B5EF4-FFF2-40B4-BE49-F238E27FC236}">
                <a16:creationId xmlns:a16="http://schemas.microsoft.com/office/drawing/2014/main" id="{E026E89F-34FF-7915-4788-CFADD32714BD}"/>
              </a:ext>
            </a:extLst>
          </p:cNvPr>
          <p:cNvSpPr/>
          <p:nvPr/>
        </p:nvSpPr>
        <p:spPr>
          <a:xfrm>
            <a:off x="425327" y="1337059"/>
            <a:ext cx="3261137" cy="22098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Indsæt evt. eget billede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7560309" cy="4428490"/>
          </a:xfrm>
          <a:custGeom>
            <a:avLst/>
            <a:gdLst/>
            <a:ahLst/>
            <a:cxnLst/>
            <a:rect l="l" t="t" r="r" b="b"/>
            <a:pathLst>
              <a:path w="7560309" h="4428490">
                <a:moveTo>
                  <a:pt x="0" y="4427994"/>
                </a:moveTo>
                <a:lnTo>
                  <a:pt x="7559992" y="4427994"/>
                </a:lnTo>
                <a:lnTo>
                  <a:pt x="7559992" y="0"/>
                </a:lnTo>
                <a:lnTo>
                  <a:pt x="0" y="0"/>
                </a:lnTo>
                <a:lnTo>
                  <a:pt x="0" y="4427994"/>
                </a:lnTo>
                <a:close/>
              </a:path>
            </a:pathLst>
          </a:custGeom>
          <a:solidFill>
            <a:srgbClr val="A4C1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0496" y="1043593"/>
            <a:ext cx="2842351" cy="423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29"/>
              </a:lnSpc>
            </a:pPr>
            <a:r>
              <a:rPr lang="da-DK" dirty="0"/>
              <a:t>Kort historik</a:t>
            </a:r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706845" y="1268333"/>
            <a:ext cx="6149159" cy="2118839"/>
          </a:xfrm>
          <a:prstGeom prst="rect">
            <a:avLst/>
          </a:prstGeom>
        </p:spPr>
        <p:txBody>
          <a:bodyPr vert="horz" wrap="square" lIns="0" tIns="710999" rIns="0" bIns="0" rtlCol="0">
            <a:spAutoFit/>
          </a:bodyPr>
          <a:lstStyle/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dirty="0"/>
              <a:t>Jeg er døv / har hørenedsættelse på det ene / begge ører</a:t>
            </a:r>
          </a:p>
          <a:p>
            <a:pPr marL="285750" lvl="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b="0" i="0" dirty="0"/>
              <a:t>Mit høretab skyldes…</a:t>
            </a:r>
          </a:p>
          <a:p>
            <a:pPr marL="285750" lvl="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dirty="0"/>
              <a:t>Høretabet blev opdaget…</a:t>
            </a:r>
            <a:endParaRPr lang="da-DK" b="0" i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A17B0230-D6EE-49B1-2226-FEAD7BA21ABB}"/>
              </a:ext>
            </a:extLst>
          </p:cNvPr>
          <p:cNvSpPr/>
          <p:nvPr/>
        </p:nvSpPr>
        <p:spPr>
          <a:xfrm>
            <a:off x="0" y="12"/>
            <a:ext cx="7560309" cy="4428490"/>
          </a:xfrm>
          <a:custGeom>
            <a:avLst/>
            <a:gdLst/>
            <a:ahLst/>
            <a:cxnLst/>
            <a:rect l="l" t="t" r="r" b="b"/>
            <a:pathLst>
              <a:path w="7560309" h="4428490">
                <a:moveTo>
                  <a:pt x="0" y="4427994"/>
                </a:moveTo>
                <a:lnTo>
                  <a:pt x="7559992" y="4427994"/>
                </a:lnTo>
                <a:lnTo>
                  <a:pt x="7559992" y="0"/>
                </a:lnTo>
                <a:lnTo>
                  <a:pt x="0" y="0"/>
                </a:lnTo>
                <a:lnTo>
                  <a:pt x="0" y="4427994"/>
                </a:lnTo>
                <a:close/>
              </a:path>
            </a:pathLst>
          </a:custGeom>
          <a:solidFill>
            <a:srgbClr val="A4C1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299" y="690744"/>
            <a:ext cx="6148250" cy="423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29"/>
              </a:lnSpc>
            </a:pPr>
            <a:r>
              <a:rPr lang="da-DK" dirty="0"/>
              <a:t>Min høreteknik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14963" y="1676400"/>
            <a:ext cx="6263687" cy="15388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lvl="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rgbClr val="435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Jeg kan høre, fordi jeg bruger høreteknologi (HA, </a:t>
            </a:r>
            <a:r>
              <a:rPr lang="da-DK" sz="1400" dirty="0" err="1">
                <a:solidFill>
                  <a:srgbClr val="435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r>
              <a:rPr lang="da-DK" sz="1400" dirty="0">
                <a:solidFill>
                  <a:srgbClr val="435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a-DK" sz="1400" dirty="0" err="1">
                <a:solidFill>
                  <a:srgbClr val="435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Bahs</a:t>
            </a:r>
            <a:r>
              <a:rPr lang="da-DK" sz="1400" dirty="0">
                <a:solidFill>
                  <a:srgbClr val="435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og har gjort det siden…</a:t>
            </a:r>
          </a:p>
          <a:p>
            <a:pPr marL="285750" lvl="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rgbClr val="435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Mine høreapparater/CI/</a:t>
            </a:r>
            <a:r>
              <a:rPr lang="da-DK" sz="1400" dirty="0" err="1">
                <a:solidFill>
                  <a:srgbClr val="435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Bahs</a:t>
            </a:r>
            <a:r>
              <a:rPr lang="da-DK" sz="1400" dirty="0">
                <a:solidFill>
                  <a:srgbClr val="435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fungerer således…</a:t>
            </a:r>
          </a:p>
          <a:p>
            <a:pPr lvl="0"/>
            <a:endParaRPr lang="da-DK" sz="1600" b="0" i="0" dirty="0"/>
          </a:p>
        </p:txBody>
      </p:sp>
    </p:spTree>
    <p:extLst>
      <p:ext uri="{BB962C8B-B14F-4D97-AF65-F5344CB8AC3E}">
        <p14:creationId xmlns:p14="http://schemas.microsoft.com/office/powerpoint/2010/main" val="4070212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7560309" cy="4428490"/>
          </a:xfrm>
          <a:custGeom>
            <a:avLst/>
            <a:gdLst/>
            <a:ahLst/>
            <a:cxnLst/>
            <a:rect l="l" t="t" r="r" b="b"/>
            <a:pathLst>
              <a:path w="7560309" h="4428490">
                <a:moveTo>
                  <a:pt x="0" y="4427994"/>
                </a:moveTo>
                <a:lnTo>
                  <a:pt x="7559992" y="4427994"/>
                </a:lnTo>
                <a:lnTo>
                  <a:pt x="7559992" y="0"/>
                </a:lnTo>
                <a:lnTo>
                  <a:pt x="0" y="0"/>
                </a:lnTo>
                <a:lnTo>
                  <a:pt x="0" y="4427994"/>
                </a:lnTo>
                <a:close/>
              </a:path>
            </a:pathLst>
          </a:custGeom>
          <a:solidFill>
            <a:srgbClr val="A4C1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501650" y="1527658"/>
            <a:ext cx="3039017" cy="198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Der er ro omkring os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da-DK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kigger på mig, mens du taler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4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 ikke står for langt væk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Når jeg ikke står i modlys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a-DK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Andet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49250" y="1027062"/>
            <a:ext cx="6148250" cy="440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Jeg hører bedst, når:</a:t>
            </a: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02F0FB56-A2F1-5CCB-BFD1-31443B2050D0}"/>
              </a:ext>
            </a:extLst>
          </p:cNvPr>
          <p:cNvSpPr txBox="1">
            <a:spLocks/>
          </p:cNvSpPr>
          <p:nvPr/>
        </p:nvSpPr>
        <p:spPr>
          <a:xfrm>
            <a:off x="3970834" y="1016835"/>
            <a:ext cx="3388815" cy="440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800" b="1" i="0">
                <a:solidFill>
                  <a:srgbClr val="435A69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>
              <a:lnSpc>
                <a:spcPct val="107000"/>
              </a:lnSpc>
              <a:spcAft>
                <a:spcPts val="800"/>
              </a:spcAft>
            </a:pPr>
            <a:r>
              <a:rPr lang="da-DK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Jeg hører dårligst, når:</a:t>
            </a: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AC980090-D1F0-F0E2-7934-7A598F9E1E61}"/>
              </a:ext>
            </a:extLst>
          </p:cNvPr>
          <p:cNvSpPr txBox="1">
            <a:spLocks/>
          </p:cNvSpPr>
          <p:nvPr/>
        </p:nvSpPr>
        <p:spPr>
          <a:xfrm>
            <a:off x="3954324" y="1467632"/>
            <a:ext cx="3586118" cy="25184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>
              <a:defRPr sz="1600" b="0" i="0">
                <a:solidFill>
                  <a:srgbClr val="435A69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Der er meget støj omkring os</a:t>
            </a:r>
          </a:p>
          <a:p>
            <a:pPr marL="361950" indent="-3619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Du står med ryggen til mig, mens du taler</a:t>
            </a:r>
          </a:p>
          <a:p>
            <a:pPr marL="361950" indent="-3619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Du står langt væk</a:t>
            </a:r>
          </a:p>
          <a:p>
            <a:pPr marL="361950" indent="-3619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Jeg står i modlys</a:t>
            </a:r>
          </a:p>
          <a:p>
            <a:pPr marL="361950" indent="-3619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Andet</a:t>
            </a:r>
          </a:p>
        </p:txBody>
      </p:sp>
    </p:spTree>
    <p:extLst>
      <p:ext uri="{BB962C8B-B14F-4D97-AF65-F5344CB8AC3E}">
        <p14:creationId xmlns:p14="http://schemas.microsoft.com/office/powerpoint/2010/main" val="2727623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3521172B-B96F-3553-4413-B12E4FA8BB00}"/>
              </a:ext>
            </a:extLst>
          </p:cNvPr>
          <p:cNvSpPr/>
          <p:nvPr/>
        </p:nvSpPr>
        <p:spPr>
          <a:xfrm>
            <a:off x="0" y="12"/>
            <a:ext cx="7560309" cy="4428490"/>
          </a:xfrm>
          <a:custGeom>
            <a:avLst/>
            <a:gdLst/>
            <a:ahLst/>
            <a:cxnLst/>
            <a:rect l="l" t="t" r="r" b="b"/>
            <a:pathLst>
              <a:path w="7560309" h="4428490">
                <a:moveTo>
                  <a:pt x="0" y="4427994"/>
                </a:moveTo>
                <a:lnTo>
                  <a:pt x="7559992" y="4427994"/>
                </a:lnTo>
                <a:lnTo>
                  <a:pt x="7559992" y="0"/>
                </a:lnTo>
                <a:lnTo>
                  <a:pt x="0" y="0"/>
                </a:lnTo>
                <a:lnTo>
                  <a:pt x="0" y="4427994"/>
                </a:lnTo>
                <a:close/>
              </a:path>
            </a:pathLst>
          </a:custGeom>
          <a:solidFill>
            <a:srgbClr val="A4C1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703670" y="1492383"/>
            <a:ext cx="6149159" cy="23492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Jeg bliver glad, når: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Jeg bliver trist, når: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Jeg er god til: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Jeg synes det er sjovt at:</a:t>
            </a:r>
            <a:endParaRPr lang="da-DK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Mere…</a:t>
            </a:r>
            <a:r>
              <a:rPr lang="da-DK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2700" marR="410209">
              <a:lnSpc>
                <a:spcPct val="125000"/>
              </a:lnSpc>
              <a:spcBef>
                <a:spcPts val="600"/>
              </a:spcBef>
              <a:tabLst>
                <a:tab pos="140335" algn="l"/>
              </a:tabLst>
            </a:pPr>
            <a:endParaRPr lang="da-DK"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07299" y="690744"/>
            <a:ext cx="6148250" cy="423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29"/>
              </a:lnSpc>
            </a:pPr>
            <a:r>
              <a:rPr lang="da-DK" dirty="0"/>
              <a:t>Mere om mig:</a:t>
            </a:r>
            <a:endParaRPr spc="-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7560309" cy="4428490"/>
          </a:xfrm>
          <a:custGeom>
            <a:avLst/>
            <a:gdLst/>
            <a:ahLst/>
            <a:cxnLst/>
            <a:rect l="l" t="t" r="r" b="b"/>
            <a:pathLst>
              <a:path w="7560309" h="4428490">
                <a:moveTo>
                  <a:pt x="0" y="4427994"/>
                </a:moveTo>
                <a:lnTo>
                  <a:pt x="7559992" y="4427994"/>
                </a:lnTo>
                <a:lnTo>
                  <a:pt x="7559992" y="0"/>
                </a:lnTo>
                <a:lnTo>
                  <a:pt x="0" y="0"/>
                </a:lnTo>
                <a:lnTo>
                  <a:pt x="0" y="4427994"/>
                </a:lnTo>
                <a:close/>
              </a:path>
            </a:pathLst>
          </a:custGeom>
          <a:solidFill>
            <a:srgbClr val="A4C1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80651" y="1017491"/>
            <a:ext cx="1758314" cy="2523490"/>
          </a:xfrm>
          <a:custGeom>
            <a:avLst/>
            <a:gdLst/>
            <a:ahLst/>
            <a:cxnLst/>
            <a:rect l="l" t="t" r="r" b="b"/>
            <a:pathLst>
              <a:path w="1758314" h="2523490">
                <a:moveTo>
                  <a:pt x="878992" y="0"/>
                </a:moveTo>
                <a:lnTo>
                  <a:pt x="807005" y="2919"/>
                </a:lnTo>
                <a:lnTo>
                  <a:pt x="736602" y="11524"/>
                </a:lnTo>
                <a:lnTo>
                  <a:pt x="668011" y="25589"/>
                </a:lnTo>
                <a:lnTo>
                  <a:pt x="601458" y="44884"/>
                </a:lnTo>
                <a:lnTo>
                  <a:pt x="537174" y="69181"/>
                </a:lnTo>
                <a:lnTo>
                  <a:pt x="475384" y="98254"/>
                </a:lnTo>
                <a:lnTo>
                  <a:pt x="416318" y="131873"/>
                </a:lnTo>
                <a:lnTo>
                  <a:pt x="360204" y="169811"/>
                </a:lnTo>
                <a:lnTo>
                  <a:pt x="307268" y="211840"/>
                </a:lnTo>
                <a:lnTo>
                  <a:pt x="257740" y="257732"/>
                </a:lnTo>
                <a:lnTo>
                  <a:pt x="211846" y="307259"/>
                </a:lnTo>
                <a:lnTo>
                  <a:pt x="169816" y="360193"/>
                </a:lnTo>
                <a:lnTo>
                  <a:pt x="131877" y="416306"/>
                </a:lnTo>
                <a:lnTo>
                  <a:pt x="98257" y="475370"/>
                </a:lnTo>
                <a:lnTo>
                  <a:pt x="69184" y="537158"/>
                </a:lnTo>
                <a:lnTo>
                  <a:pt x="44885" y="601441"/>
                </a:lnTo>
                <a:lnTo>
                  <a:pt x="25590" y="667991"/>
                </a:lnTo>
                <a:lnTo>
                  <a:pt x="11525" y="736581"/>
                </a:lnTo>
                <a:lnTo>
                  <a:pt x="2919" y="806982"/>
                </a:lnTo>
                <a:lnTo>
                  <a:pt x="0" y="878967"/>
                </a:lnTo>
                <a:lnTo>
                  <a:pt x="5461" y="1013637"/>
                </a:lnTo>
                <a:lnTo>
                  <a:pt x="21562" y="1145345"/>
                </a:lnTo>
                <a:lnTo>
                  <a:pt x="47876" y="1273665"/>
                </a:lnTo>
                <a:lnTo>
                  <a:pt x="83976" y="1398170"/>
                </a:lnTo>
                <a:lnTo>
                  <a:pt x="129437" y="1518434"/>
                </a:lnTo>
                <a:lnTo>
                  <a:pt x="183830" y="1634029"/>
                </a:lnTo>
                <a:lnTo>
                  <a:pt x="246730" y="1744530"/>
                </a:lnTo>
                <a:lnTo>
                  <a:pt x="317711" y="1849510"/>
                </a:lnTo>
                <a:lnTo>
                  <a:pt x="396345" y="1948542"/>
                </a:lnTo>
                <a:lnTo>
                  <a:pt x="482207" y="2041201"/>
                </a:lnTo>
                <a:lnTo>
                  <a:pt x="574870" y="2127059"/>
                </a:lnTo>
                <a:lnTo>
                  <a:pt x="673908" y="2205690"/>
                </a:lnTo>
                <a:lnTo>
                  <a:pt x="778893" y="2276667"/>
                </a:lnTo>
                <a:lnTo>
                  <a:pt x="889400" y="2339565"/>
                </a:lnTo>
                <a:lnTo>
                  <a:pt x="1005002" y="2393956"/>
                </a:lnTo>
                <a:lnTo>
                  <a:pt x="1125272" y="2439414"/>
                </a:lnTo>
                <a:lnTo>
                  <a:pt x="1249785" y="2475513"/>
                </a:lnTo>
                <a:lnTo>
                  <a:pt x="1378113" y="2501826"/>
                </a:lnTo>
                <a:lnTo>
                  <a:pt x="1509830" y="2517926"/>
                </a:lnTo>
                <a:lnTo>
                  <a:pt x="1644510" y="2523388"/>
                </a:lnTo>
                <a:lnTo>
                  <a:pt x="1644510" y="2291880"/>
                </a:lnTo>
                <a:lnTo>
                  <a:pt x="1528792" y="2287187"/>
                </a:lnTo>
                <a:lnTo>
                  <a:pt x="1415620" y="2273353"/>
                </a:lnTo>
                <a:lnTo>
                  <a:pt x="1305359" y="2250745"/>
                </a:lnTo>
                <a:lnTo>
                  <a:pt x="1198376" y="2219728"/>
                </a:lnTo>
                <a:lnTo>
                  <a:pt x="1095037" y="2180670"/>
                </a:lnTo>
                <a:lnTo>
                  <a:pt x="995710" y="2133937"/>
                </a:lnTo>
                <a:lnTo>
                  <a:pt x="900760" y="2079894"/>
                </a:lnTo>
                <a:lnTo>
                  <a:pt x="810553" y="2018910"/>
                </a:lnTo>
                <a:lnTo>
                  <a:pt x="725458" y="1951349"/>
                </a:lnTo>
                <a:lnTo>
                  <a:pt x="645839" y="1877579"/>
                </a:lnTo>
                <a:lnTo>
                  <a:pt x="572064" y="1797965"/>
                </a:lnTo>
                <a:lnTo>
                  <a:pt x="504498" y="1712875"/>
                </a:lnTo>
                <a:lnTo>
                  <a:pt x="443509" y="1622675"/>
                </a:lnTo>
                <a:lnTo>
                  <a:pt x="389463" y="1527731"/>
                </a:lnTo>
                <a:lnTo>
                  <a:pt x="342726" y="1428409"/>
                </a:lnTo>
                <a:lnTo>
                  <a:pt x="303665" y="1325077"/>
                </a:lnTo>
                <a:lnTo>
                  <a:pt x="272646" y="1218100"/>
                </a:lnTo>
                <a:lnTo>
                  <a:pt x="250036" y="1107845"/>
                </a:lnTo>
                <a:lnTo>
                  <a:pt x="236201" y="994678"/>
                </a:lnTo>
                <a:lnTo>
                  <a:pt x="231508" y="878967"/>
                </a:lnTo>
                <a:lnTo>
                  <a:pt x="233658" y="825942"/>
                </a:lnTo>
                <a:lnTo>
                  <a:pt x="239998" y="774084"/>
                </a:lnTo>
                <a:lnTo>
                  <a:pt x="250358" y="723561"/>
                </a:lnTo>
                <a:lnTo>
                  <a:pt x="264572" y="674539"/>
                </a:lnTo>
                <a:lnTo>
                  <a:pt x="282471" y="627188"/>
                </a:lnTo>
                <a:lnTo>
                  <a:pt x="303887" y="581674"/>
                </a:lnTo>
                <a:lnTo>
                  <a:pt x="328653" y="538167"/>
                </a:lnTo>
                <a:lnTo>
                  <a:pt x="356600" y="496833"/>
                </a:lnTo>
                <a:lnTo>
                  <a:pt x="387560" y="457841"/>
                </a:lnTo>
                <a:lnTo>
                  <a:pt x="421366" y="421359"/>
                </a:lnTo>
                <a:lnTo>
                  <a:pt x="457850" y="387554"/>
                </a:lnTo>
                <a:lnTo>
                  <a:pt x="496844" y="356594"/>
                </a:lnTo>
                <a:lnTo>
                  <a:pt x="538179" y="328649"/>
                </a:lnTo>
                <a:lnTo>
                  <a:pt x="581688" y="303884"/>
                </a:lnTo>
                <a:lnTo>
                  <a:pt x="627204" y="282469"/>
                </a:lnTo>
                <a:lnTo>
                  <a:pt x="674557" y="264571"/>
                </a:lnTo>
                <a:lnTo>
                  <a:pt x="723580" y="250357"/>
                </a:lnTo>
                <a:lnTo>
                  <a:pt x="774106" y="239997"/>
                </a:lnTo>
                <a:lnTo>
                  <a:pt x="825966" y="233658"/>
                </a:lnTo>
                <a:lnTo>
                  <a:pt x="878992" y="231508"/>
                </a:lnTo>
                <a:lnTo>
                  <a:pt x="1471898" y="231508"/>
                </a:lnTo>
                <a:lnTo>
                  <a:pt x="1450673" y="211840"/>
                </a:lnTo>
                <a:lnTo>
                  <a:pt x="1397741" y="169811"/>
                </a:lnTo>
                <a:lnTo>
                  <a:pt x="1341631" y="131873"/>
                </a:lnTo>
                <a:lnTo>
                  <a:pt x="1282569" y="98254"/>
                </a:lnTo>
                <a:lnTo>
                  <a:pt x="1220784" y="69181"/>
                </a:lnTo>
                <a:lnTo>
                  <a:pt x="1156504" y="44884"/>
                </a:lnTo>
                <a:lnTo>
                  <a:pt x="1089957" y="25589"/>
                </a:lnTo>
                <a:lnTo>
                  <a:pt x="1021371" y="11524"/>
                </a:lnTo>
                <a:lnTo>
                  <a:pt x="950973" y="2919"/>
                </a:lnTo>
                <a:lnTo>
                  <a:pt x="878992" y="0"/>
                </a:lnTo>
                <a:close/>
              </a:path>
              <a:path w="1758314" h="2523490">
                <a:moveTo>
                  <a:pt x="1471898" y="231508"/>
                </a:moveTo>
                <a:lnTo>
                  <a:pt x="878992" y="231508"/>
                </a:lnTo>
                <a:lnTo>
                  <a:pt x="932012" y="233658"/>
                </a:lnTo>
                <a:lnTo>
                  <a:pt x="983867" y="239997"/>
                </a:lnTo>
                <a:lnTo>
                  <a:pt x="1034387" y="250357"/>
                </a:lnTo>
                <a:lnTo>
                  <a:pt x="1083406" y="264571"/>
                </a:lnTo>
                <a:lnTo>
                  <a:pt x="1130754" y="282469"/>
                </a:lnTo>
                <a:lnTo>
                  <a:pt x="1176265" y="303884"/>
                </a:lnTo>
                <a:lnTo>
                  <a:pt x="1219770" y="328649"/>
                </a:lnTo>
                <a:lnTo>
                  <a:pt x="1261101" y="356594"/>
                </a:lnTo>
                <a:lnTo>
                  <a:pt x="1300091" y="387554"/>
                </a:lnTo>
                <a:lnTo>
                  <a:pt x="1336571" y="421359"/>
                </a:lnTo>
                <a:lnTo>
                  <a:pt x="1370374" y="457841"/>
                </a:lnTo>
                <a:lnTo>
                  <a:pt x="1401332" y="496833"/>
                </a:lnTo>
                <a:lnTo>
                  <a:pt x="1429276" y="538167"/>
                </a:lnTo>
                <a:lnTo>
                  <a:pt x="1454040" y="581674"/>
                </a:lnTo>
                <a:lnTo>
                  <a:pt x="1475454" y="627188"/>
                </a:lnTo>
                <a:lnTo>
                  <a:pt x="1493351" y="674539"/>
                </a:lnTo>
                <a:lnTo>
                  <a:pt x="1507564" y="723561"/>
                </a:lnTo>
                <a:lnTo>
                  <a:pt x="1517923" y="774084"/>
                </a:lnTo>
                <a:lnTo>
                  <a:pt x="1524262" y="825942"/>
                </a:lnTo>
                <a:lnTo>
                  <a:pt x="1526413" y="878967"/>
                </a:lnTo>
                <a:lnTo>
                  <a:pt x="1757921" y="878967"/>
                </a:lnTo>
                <a:lnTo>
                  <a:pt x="1755002" y="806982"/>
                </a:lnTo>
                <a:lnTo>
                  <a:pt x="1746396" y="736581"/>
                </a:lnTo>
                <a:lnTo>
                  <a:pt x="1732332" y="667991"/>
                </a:lnTo>
                <a:lnTo>
                  <a:pt x="1713038" y="601441"/>
                </a:lnTo>
                <a:lnTo>
                  <a:pt x="1688741" y="537158"/>
                </a:lnTo>
                <a:lnTo>
                  <a:pt x="1659670" y="475370"/>
                </a:lnTo>
                <a:lnTo>
                  <a:pt x="1626052" y="416306"/>
                </a:lnTo>
                <a:lnTo>
                  <a:pt x="1588116" y="360193"/>
                </a:lnTo>
                <a:lnTo>
                  <a:pt x="1546088" y="307259"/>
                </a:lnTo>
                <a:lnTo>
                  <a:pt x="1500198" y="257732"/>
                </a:lnTo>
                <a:lnTo>
                  <a:pt x="1471898" y="2315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15134" y="252015"/>
            <a:ext cx="3289300" cy="4052570"/>
          </a:xfrm>
          <a:custGeom>
            <a:avLst/>
            <a:gdLst/>
            <a:ahLst/>
            <a:cxnLst/>
            <a:rect l="l" t="t" r="r" b="b"/>
            <a:pathLst>
              <a:path w="3289300" h="4052570">
                <a:moveTo>
                  <a:pt x="1644510" y="0"/>
                </a:moveTo>
                <a:lnTo>
                  <a:pt x="1509830" y="5461"/>
                </a:lnTo>
                <a:lnTo>
                  <a:pt x="1378113" y="21562"/>
                </a:lnTo>
                <a:lnTo>
                  <a:pt x="1249785" y="47875"/>
                </a:lnTo>
                <a:lnTo>
                  <a:pt x="1125272" y="83974"/>
                </a:lnTo>
                <a:lnTo>
                  <a:pt x="1005002" y="129432"/>
                </a:lnTo>
                <a:lnTo>
                  <a:pt x="889400" y="183823"/>
                </a:lnTo>
                <a:lnTo>
                  <a:pt x="778893" y="246721"/>
                </a:lnTo>
                <a:lnTo>
                  <a:pt x="673908" y="317699"/>
                </a:lnTo>
                <a:lnTo>
                  <a:pt x="574870" y="396331"/>
                </a:lnTo>
                <a:lnTo>
                  <a:pt x="482207" y="482190"/>
                </a:lnTo>
                <a:lnTo>
                  <a:pt x="396345" y="574849"/>
                </a:lnTo>
                <a:lnTo>
                  <a:pt x="317711" y="673883"/>
                </a:lnTo>
                <a:lnTo>
                  <a:pt x="246730" y="778864"/>
                </a:lnTo>
                <a:lnTo>
                  <a:pt x="183830" y="889367"/>
                </a:lnTo>
                <a:lnTo>
                  <a:pt x="129437" y="1004964"/>
                </a:lnTo>
                <a:lnTo>
                  <a:pt x="83976" y="1125230"/>
                </a:lnTo>
                <a:lnTo>
                  <a:pt x="47876" y="1249738"/>
                </a:lnTo>
                <a:lnTo>
                  <a:pt x="21562" y="1378060"/>
                </a:lnTo>
                <a:lnTo>
                  <a:pt x="5461" y="1509772"/>
                </a:lnTo>
                <a:lnTo>
                  <a:pt x="0" y="1644446"/>
                </a:lnTo>
                <a:lnTo>
                  <a:pt x="7996" y="1841623"/>
                </a:lnTo>
                <a:lnTo>
                  <a:pt x="31570" y="2034463"/>
                </a:lnTo>
                <a:lnTo>
                  <a:pt x="70096" y="2222341"/>
                </a:lnTo>
                <a:lnTo>
                  <a:pt x="122950" y="2404634"/>
                </a:lnTo>
                <a:lnTo>
                  <a:pt x="189508" y="2580716"/>
                </a:lnTo>
                <a:lnTo>
                  <a:pt x="269145" y="2749963"/>
                </a:lnTo>
                <a:lnTo>
                  <a:pt x="361237" y="2911751"/>
                </a:lnTo>
                <a:lnTo>
                  <a:pt x="465160" y="3065456"/>
                </a:lnTo>
                <a:lnTo>
                  <a:pt x="580288" y="3210452"/>
                </a:lnTo>
                <a:lnTo>
                  <a:pt x="705997" y="3346116"/>
                </a:lnTo>
                <a:lnTo>
                  <a:pt x="841664" y="3471823"/>
                </a:lnTo>
                <a:lnTo>
                  <a:pt x="986663" y="3586949"/>
                </a:lnTo>
                <a:lnTo>
                  <a:pt x="1140370" y="3690869"/>
                </a:lnTo>
                <a:lnTo>
                  <a:pt x="1302160" y="3782959"/>
                </a:lnTo>
                <a:lnTo>
                  <a:pt x="1471410" y="3862595"/>
                </a:lnTo>
                <a:lnTo>
                  <a:pt x="1647495" y="3929152"/>
                </a:lnTo>
                <a:lnTo>
                  <a:pt x="1829789" y="3982005"/>
                </a:lnTo>
                <a:lnTo>
                  <a:pt x="2017670" y="4020530"/>
                </a:lnTo>
                <a:lnTo>
                  <a:pt x="2210512" y="4044103"/>
                </a:lnTo>
                <a:lnTo>
                  <a:pt x="2407691" y="4052100"/>
                </a:lnTo>
                <a:lnTo>
                  <a:pt x="2407691" y="3820591"/>
                </a:lnTo>
                <a:lnTo>
                  <a:pt x="2229471" y="3813364"/>
                </a:lnTo>
                <a:lnTo>
                  <a:pt x="2055171" y="3792057"/>
                </a:lnTo>
                <a:lnTo>
                  <a:pt x="1885356" y="3757236"/>
                </a:lnTo>
                <a:lnTo>
                  <a:pt x="1720590" y="3709465"/>
                </a:lnTo>
                <a:lnTo>
                  <a:pt x="1561437" y="3649308"/>
                </a:lnTo>
                <a:lnTo>
                  <a:pt x="1408462" y="3577329"/>
                </a:lnTo>
                <a:lnTo>
                  <a:pt x="1262228" y="3494094"/>
                </a:lnTo>
                <a:lnTo>
                  <a:pt x="1123302" y="3400166"/>
                </a:lnTo>
                <a:lnTo>
                  <a:pt x="992246" y="3296109"/>
                </a:lnTo>
                <a:lnTo>
                  <a:pt x="869626" y="3182489"/>
                </a:lnTo>
                <a:lnTo>
                  <a:pt x="756005" y="3059870"/>
                </a:lnTo>
                <a:lnTo>
                  <a:pt x="651948" y="2928815"/>
                </a:lnTo>
                <a:lnTo>
                  <a:pt x="558019" y="2789890"/>
                </a:lnTo>
                <a:lnTo>
                  <a:pt x="474783" y="2643659"/>
                </a:lnTo>
                <a:lnTo>
                  <a:pt x="402805" y="2490686"/>
                </a:lnTo>
                <a:lnTo>
                  <a:pt x="342647" y="2331535"/>
                </a:lnTo>
                <a:lnTo>
                  <a:pt x="294876" y="2166772"/>
                </a:lnTo>
                <a:lnTo>
                  <a:pt x="260055" y="1996959"/>
                </a:lnTo>
                <a:lnTo>
                  <a:pt x="238748" y="1822663"/>
                </a:lnTo>
                <a:lnTo>
                  <a:pt x="231520" y="1644446"/>
                </a:lnTo>
                <a:lnTo>
                  <a:pt x="236213" y="1528733"/>
                </a:lnTo>
                <a:lnTo>
                  <a:pt x="250048" y="1415564"/>
                </a:lnTo>
                <a:lnTo>
                  <a:pt x="272658" y="1305308"/>
                </a:lnTo>
                <a:lnTo>
                  <a:pt x="303676" y="1198330"/>
                </a:lnTo>
                <a:lnTo>
                  <a:pt x="342736" y="1094996"/>
                </a:lnTo>
                <a:lnTo>
                  <a:pt x="389473" y="995674"/>
                </a:lnTo>
                <a:lnTo>
                  <a:pt x="443518" y="900729"/>
                </a:lnTo>
                <a:lnTo>
                  <a:pt x="504506" y="810528"/>
                </a:lnTo>
                <a:lnTo>
                  <a:pt x="572071" y="725437"/>
                </a:lnTo>
                <a:lnTo>
                  <a:pt x="645845" y="645823"/>
                </a:lnTo>
                <a:lnTo>
                  <a:pt x="725463" y="572052"/>
                </a:lnTo>
                <a:lnTo>
                  <a:pt x="810558" y="504491"/>
                </a:lnTo>
                <a:lnTo>
                  <a:pt x="900763" y="443506"/>
                </a:lnTo>
                <a:lnTo>
                  <a:pt x="995712" y="389464"/>
                </a:lnTo>
                <a:lnTo>
                  <a:pt x="1095039" y="342730"/>
                </a:lnTo>
                <a:lnTo>
                  <a:pt x="1198377" y="303672"/>
                </a:lnTo>
                <a:lnTo>
                  <a:pt x="1305359" y="272655"/>
                </a:lnTo>
                <a:lnTo>
                  <a:pt x="1415620" y="250047"/>
                </a:lnTo>
                <a:lnTo>
                  <a:pt x="1528792" y="236213"/>
                </a:lnTo>
                <a:lnTo>
                  <a:pt x="1644510" y="231520"/>
                </a:lnTo>
                <a:lnTo>
                  <a:pt x="2483352" y="231520"/>
                </a:lnTo>
                <a:lnTo>
                  <a:pt x="2399559" y="183823"/>
                </a:lnTo>
                <a:lnTo>
                  <a:pt x="2283966" y="129432"/>
                </a:lnTo>
                <a:lnTo>
                  <a:pt x="2163705" y="83974"/>
                </a:lnTo>
                <a:lnTo>
                  <a:pt x="2039202" y="47875"/>
                </a:lnTo>
                <a:lnTo>
                  <a:pt x="1910885" y="21562"/>
                </a:lnTo>
                <a:lnTo>
                  <a:pt x="1779178" y="5461"/>
                </a:lnTo>
                <a:lnTo>
                  <a:pt x="1644510" y="0"/>
                </a:lnTo>
                <a:close/>
              </a:path>
              <a:path w="3289300" h="4052570">
                <a:moveTo>
                  <a:pt x="1762467" y="1644446"/>
                </a:moveTo>
                <a:lnTo>
                  <a:pt x="1530959" y="1644446"/>
                </a:lnTo>
                <a:lnTo>
                  <a:pt x="1533878" y="1716427"/>
                </a:lnTo>
                <a:lnTo>
                  <a:pt x="1542484" y="1786825"/>
                </a:lnTo>
                <a:lnTo>
                  <a:pt x="1556549" y="1855412"/>
                </a:lnTo>
                <a:lnTo>
                  <a:pt x="1575845" y="1921960"/>
                </a:lnTo>
                <a:lnTo>
                  <a:pt x="1600143" y="1986240"/>
                </a:lnTo>
                <a:lnTo>
                  <a:pt x="1629216" y="2048026"/>
                </a:lnTo>
                <a:lnTo>
                  <a:pt x="1662837" y="2107089"/>
                </a:lnTo>
                <a:lnTo>
                  <a:pt x="1700776" y="2163200"/>
                </a:lnTo>
                <a:lnTo>
                  <a:pt x="1742806" y="2216133"/>
                </a:lnTo>
                <a:lnTo>
                  <a:pt x="1788699" y="2265659"/>
                </a:lnTo>
                <a:lnTo>
                  <a:pt x="1838228" y="2311550"/>
                </a:lnTo>
                <a:lnTo>
                  <a:pt x="1891163" y="2353578"/>
                </a:lnTo>
                <a:lnTo>
                  <a:pt x="1947278" y="2391516"/>
                </a:lnTo>
                <a:lnTo>
                  <a:pt x="2006344" y="2425134"/>
                </a:lnTo>
                <a:lnTo>
                  <a:pt x="2068133" y="2454206"/>
                </a:lnTo>
                <a:lnTo>
                  <a:pt x="2132418" y="2478504"/>
                </a:lnTo>
                <a:lnTo>
                  <a:pt x="2198970" y="2497799"/>
                </a:lnTo>
                <a:lnTo>
                  <a:pt x="2267562" y="2511863"/>
                </a:lnTo>
                <a:lnTo>
                  <a:pt x="2337965" y="2520469"/>
                </a:lnTo>
                <a:lnTo>
                  <a:pt x="2409952" y="2523388"/>
                </a:lnTo>
                <a:lnTo>
                  <a:pt x="2481934" y="2520469"/>
                </a:lnTo>
                <a:lnTo>
                  <a:pt x="2552334" y="2511863"/>
                </a:lnTo>
                <a:lnTo>
                  <a:pt x="2620921" y="2497799"/>
                </a:lnTo>
                <a:lnTo>
                  <a:pt x="2687470" y="2478504"/>
                </a:lnTo>
                <a:lnTo>
                  <a:pt x="2751751" y="2454206"/>
                </a:lnTo>
                <a:lnTo>
                  <a:pt x="2813537" y="2425134"/>
                </a:lnTo>
                <a:lnTo>
                  <a:pt x="2872599" y="2391516"/>
                </a:lnTo>
                <a:lnTo>
                  <a:pt x="2928711" y="2353578"/>
                </a:lnTo>
                <a:lnTo>
                  <a:pt x="2981643" y="2311550"/>
                </a:lnTo>
                <a:lnTo>
                  <a:pt x="3002871" y="2291880"/>
                </a:lnTo>
                <a:lnTo>
                  <a:pt x="2409952" y="2291880"/>
                </a:lnTo>
                <a:lnTo>
                  <a:pt x="2356925" y="2289729"/>
                </a:lnTo>
                <a:lnTo>
                  <a:pt x="2305066" y="2283390"/>
                </a:lnTo>
                <a:lnTo>
                  <a:pt x="2254540" y="2273031"/>
                </a:lnTo>
                <a:lnTo>
                  <a:pt x="2205517" y="2258818"/>
                </a:lnTo>
                <a:lnTo>
                  <a:pt x="2158163" y="2240921"/>
                </a:lnTo>
                <a:lnTo>
                  <a:pt x="2112648" y="2219506"/>
                </a:lnTo>
                <a:lnTo>
                  <a:pt x="2069139" y="2194743"/>
                </a:lnTo>
                <a:lnTo>
                  <a:pt x="2027770" y="2166772"/>
                </a:lnTo>
                <a:lnTo>
                  <a:pt x="1988810" y="2135840"/>
                </a:lnTo>
                <a:lnTo>
                  <a:pt x="1952326" y="2102037"/>
                </a:lnTo>
                <a:lnTo>
                  <a:pt x="1918520" y="2065556"/>
                </a:lnTo>
                <a:lnTo>
                  <a:pt x="1887559" y="2026566"/>
                </a:lnTo>
                <a:lnTo>
                  <a:pt x="1859612" y="1985233"/>
                </a:lnTo>
                <a:lnTo>
                  <a:pt x="1834847" y="1941728"/>
                </a:lnTo>
                <a:lnTo>
                  <a:pt x="1813431" y="1896216"/>
                </a:lnTo>
                <a:lnTo>
                  <a:pt x="1795532" y="1848866"/>
                </a:lnTo>
                <a:lnTo>
                  <a:pt x="1781318" y="1799847"/>
                </a:lnTo>
                <a:lnTo>
                  <a:pt x="1770957" y="1749325"/>
                </a:lnTo>
                <a:lnTo>
                  <a:pt x="1764618" y="1697469"/>
                </a:lnTo>
                <a:lnTo>
                  <a:pt x="1762467" y="1644446"/>
                </a:lnTo>
                <a:close/>
              </a:path>
              <a:path w="3289300" h="4052570">
                <a:moveTo>
                  <a:pt x="2483352" y="231520"/>
                </a:moveTo>
                <a:lnTo>
                  <a:pt x="1644510" y="231520"/>
                </a:lnTo>
                <a:lnTo>
                  <a:pt x="1760216" y="236213"/>
                </a:lnTo>
                <a:lnTo>
                  <a:pt x="1873377" y="250047"/>
                </a:lnTo>
                <a:lnTo>
                  <a:pt x="1983628" y="272655"/>
                </a:lnTo>
                <a:lnTo>
                  <a:pt x="2090600" y="303672"/>
                </a:lnTo>
                <a:lnTo>
                  <a:pt x="2193928" y="342730"/>
                </a:lnTo>
                <a:lnTo>
                  <a:pt x="2293246" y="389464"/>
                </a:lnTo>
                <a:lnTo>
                  <a:pt x="2388187" y="443506"/>
                </a:lnTo>
                <a:lnTo>
                  <a:pt x="2478384" y="504491"/>
                </a:lnTo>
                <a:lnTo>
                  <a:pt x="2563471" y="572052"/>
                </a:lnTo>
                <a:lnTo>
                  <a:pt x="2643082" y="645823"/>
                </a:lnTo>
                <a:lnTo>
                  <a:pt x="2716850" y="725437"/>
                </a:lnTo>
                <a:lnTo>
                  <a:pt x="2784409" y="810528"/>
                </a:lnTo>
                <a:lnTo>
                  <a:pt x="2845392" y="900729"/>
                </a:lnTo>
                <a:lnTo>
                  <a:pt x="2899433" y="995674"/>
                </a:lnTo>
                <a:lnTo>
                  <a:pt x="2946165" y="1094996"/>
                </a:lnTo>
                <a:lnTo>
                  <a:pt x="2985223" y="1198330"/>
                </a:lnTo>
                <a:lnTo>
                  <a:pt x="3016238" y="1305308"/>
                </a:lnTo>
                <a:lnTo>
                  <a:pt x="3038846" y="1415564"/>
                </a:lnTo>
                <a:lnTo>
                  <a:pt x="3052680" y="1528733"/>
                </a:lnTo>
                <a:lnTo>
                  <a:pt x="3057372" y="1644446"/>
                </a:lnTo>
                <a:lnTo>
                  <a:pt x="3055222" y="1697469"/>
                </a:lnTo>
                <a:lnTo>
                  <a:pt x="3048883" y="1749325"/>
                </a:lnTo>
                <a:lnTo>
                  <a:pt x="3038524" y="1799847"/>
                </a:lnTo>
                <a:lnTo>
                  <a:pt x="3024312" y="1848866"/>
                </a:lnTo>
                <a:lnTo>
                  <a:pt x="3006415" y="1896216"/>
                </a:lnTo>
                <a:lnTo>
                  <a:pt x="2985002" y="1941728"/>
                </a:lnTo>
                <a:lnTo>
                  <a:pt x="2960239" y="1985233"/>
                </a:lnTo>
                <a:lnTo>
                  <a:pt x="2932295" y="2026566"/>
                </a:lnTo>
                <a:lnTo>
                  <a:pt x="2901338" y="2065556"/>
                </a:lnTo>
                <a:lnTo>
                  <a:pt x="2867536" y="2102037"/>
                </a:lnTo>
                <a:lnTo>
                  <a:pt x="2831056" y="2135840"/>
                </a:lnTo>
                <a:lnTo>
                  <a:pt x="2792066" y="2166798"/>
                </a:lnTo>
                <a:lnTo>
                  <a:pt x="2750735" y="2194743"/>
                </a:lnTo>
                <a:lnTo>
                  <a:pt x="2707230" y="2219506"/>
                </a:lnTo>
                <a:lnTo>
                  <a:pt x="2661719" y="2240921"/>
                </a:lnTo>
                <a:lnTo>
                  <a:pt x="2614370" y="2258818"/>
                </a:lnTo>
                <a:lnTo>
                  <a:pt x="2565351" y="2273031"/>
                </a:lnTo>
                <a:lnTo>
                  <a:pt x="2514830" y="2283390"/>
                </a:lnTo>
                <a:lnTo>
                  <a:pt x="2462974" y="2289729"/>
                </a:lnTo>
                <a:lnTo>
                  <a:pt x="2409952" y="2291880"/>
                </a:lnTo>
                <a:lnTo>
                  <a:pt x="3002871" y="2291880"/>
                </a:lnTo>
                <a:lnTo>
                  <a:pt x="3031169" y="2265659"/>
                </a:lnTo>
                <a:lnTo>
                  <a:pt x="3077059" y="2216133"/>
                </a:lnTo>
                <a:lnTo>
                  <a:pt x="3119087" y="2163200"/>
                </a:lnTo>
                <a:lnTo>
                  <a:pt x="3157024" y="2107089"/>
                </a:lnTo>
                <a:lnTo>
                  <a:pt x="3190642" y="2048026"/>
                </a:lnTo>
                <a:lnTo>
                  <a:pt x="3219713" y="1986240"/>
                </a:lnTo>
                <a:lnTo>
                  <a:pt x="3244010" y="1921960"/>
                </a:lnTo>
                <a:lnTo>
                  <a:pt x="3263305" y="1855412"/>
                </a:lnTo>
                <a:lnTo>
                  <a:pt x="3277368" y="1786825"/>
                </a:lnTo>
                <a:lnTo>
                  <a:pt x="3285974" y="1716427"/>
                </a:lnTo>
                <a:lnTo>
                  <a:pt x="3288893" y="1644446"/>
                </a:lnTo>
                <a:lnTo>
                  <a:pt x="3283432" y="1509772"/>
                </a:lnTo>
                <a:lnTo>
                  <a:pt x="3267332" y="1378060"/>
                </a:lnTo>
                <a:lnTo>
                  <a:pt x="3241020" y="1249738"/>
                </a:lnTo>
                <a:lnTo>
                  <a:pt x="3204922" y="1125230"/>
                </a:lnTo>
                <a:lnTo>
                  <a:pt x="3159465" y="1004964"/>
                </a:lnTo>
                <a:lnTo>
                  <a:pt x="3105076" y="889367"/>
                </a:lnTo>
                <a:lnTo>
                  <a:pt x="3042180" y="778864"/>
                </a:lnTo>
                <a:lnTo>
                  <a:pt x="2971205" y="673883"/>
                </a:lnTo>
                <a:lnTo>
                  <a:pt x="2892576" y="574849"/>
                </a:lnTo>
                <a:lnTo>
                  <a:pt x="2806720" y="482190"/>
                </a:lnTo>
                <a:lnTo>
                  <a:pt x="2714064" y="396331"/>
                </a:lnTo>
                <a:lnTo>
                  <a:pt x="2615034" y="317699"/>
                </a:lnTo>
                <a:lnTo>
                  <a:pt x="2510057" y="246721"/>
                </a:lnTo>
                <a:lnTo>
                  <a:pt x="2483352" y="231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706845" y="1268333"/>
            <a:ext cx="6149159" cy="12008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" marR="489584" indent="-127000">
              <a:lnSpc>
                <a:spcPct val="125000"/>
              </a:lnSpc>
              <a:buChar char="•"/>
              <a:tabLst>
                <a:tab pos="140335" algn="l"/>
              </a:tabLst>
            </a:pPr>
            <a:r>
              <a:rPr lang="da-DK" spc="-5" dirty="0">
                <a:hlinkClick r:id="rId2"/>
              </a:rPr>
              <a:t>www.decibel.dk</a:t>
            </a:r>
            <a:r>
              <a:rPr lang="da-DK" spc="-5" dirty="0"/>
              <a:t> </a:t>
            </a:r>
          </a:p>
          <a:p>
            <a:pPr marL="12700" marR="489584">
              <a:lnSpc>
                <a:spcPct val="125000"/>
              </a:lnSpc>
              <a:tabLst>
                <a:tab pos="140335" algn="l"/>
              </a:tabLst>
            </a:pPr>
            <a:r>
              <a:rPr lang="da-DK" spc="-5" dirty="0"/>
              <a:t>	Decibel - Landsforeningen for børn og unge med høretab</a:t>
            </a:r>
          </a:p>
          <a:p>
            <a:pPr marL="12700" marR="489584">
              <a:lnSpc>
                <a:spcPct val="125000"/>
              </a:lnSpc>
              <a:tabLst>
                <a:tab pos="140335" algn="l"/>
              </a:tabLst>
            </a:pPr>
            <a:endParaRPr lang="da-DK" spc="-5" dirty="0"/>
          </a:p>
          <a:p>
            <a:pPr marL="12700" marR="489584">
              <a:lnSpc>
                <a:spcPct val="125000"/>
              </a:lnSpc>
              <a:tabLst>
                <a:tab pos="140335" algn="l"/>
              </a:tabLst>
            </a:pP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07299" y="690744"/>
            <a:ext cx="6148250" cy="423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29"/>
              </a:lnSpc>
            </a:pPr>
            <a:r>
              <a:rPr lang="da-DK" dirty="0"/>
              <a:t>Hvis du vil vide mere:</a:t>
            </a:r>
            <a:endParaRPr spc="-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181</Words>
  <Application>Microsoft Office PowerPoint</Application>
  <PresentationFormat>Brugerdefineret</PresentationFormat>
  <Paragraphs>31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PowerPoint-præsentation</vt:lpstr>
      <vt:lpstr>Kort historik</vt:lpstr>
      <vt:lpstr>Min høreteknik</vt:lpstr>
      <vt:lpstr>Jeg hører bedst, når:</vt:lpstr>
      <vt:lpstr>Mere om mig:</vt:lpstr>
      <vt:lpstr>Hvis du vil vide mere: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Mette van Amerongen</dc:creator>
  <cp:lastModifiedBy>Sara Maria Cordtz</cp:lastModifiedBy>
  <cp:revision>12</cp:revision>
  <dcterms:created xsi:type="dcterms:W3CDTF">2016-01-13T11:49:32Z</dcterms:created>
  <dcterms:modified xsi:type="dcterms:W3CDTF">2024-03-12T10:07:05Z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2015-04-22T00:00:00Z</vt:filetime>
  </property>
  <property fmtid="{D5CDD505-2E9C-101B-9397-08002B2CF9AE}" pid="3" name="Creator">
    <vt:lpwstr>Adobe InDesign CC 2014 (Macintosh)</vt:lpwstr>
  </property>
  <property fmtid="{D5CDD505-2E9C-101B-9397-08002B2CF9AE}" pid="4" name="LastSaved">
    <vt:filetime>2015-04-22T00:00:00Z</vt:filetime>
  </property>
</Properties>
</file>